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Default Extension="vml" ContentType="application/vnd.openxmlformats-officedocument.vmlDrawing"/>
  <Override PartName="/ppt/diagrams/drawing13.xml" ContentType="application/vnd.ms-office.drawingml.diagramDrawing+xml"/>
  <Override PartName="/ppt/diagrams/layout16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78" r:id="rId3"/>
    <p:sldId id="257" r:id="rId4"/>
    <p:sldId id="319" r:id="rId5"/>
    <p:sldId id="337" r:id="rId6"/>
    <p:sldId id="338" r:id="rId7"/>
    <p:sldId id="339" r:id="rId8"/>
    <p:sldId id="340" r:id="rId9"/>
    <p:sldId id="317" r:id="rId10"/>
    <p:sldId id="335" r:id="rId11"/>
    <p:sldId id="358" r:id="rId12"/>
    <p:sldId id="345" r:id="rId13"/>
    <p:sldId id="346" r:id="rId14"/>
    <p:sldId id="347" r:id="rId15"/>
    <p:sldId id="348" r:id="rId16"/>
    <p:sldId id="325" r:id="rId17"/>
    <p:sldId id="349" r:id="rId18"/>
    <p:sldId id="350" r:id="rId19"/>
    <p:sldId id="351" r:id="rId20"/>
    <p:sldId id="352" r:id="rId21"/>
    <p:sldId id="353" r:id="rId22"/>
    <p:sldId id="291" r:id="rId23"/>
    <p:sldId id="354" r:id="rId24"/>
    <p:sldId id="355" r:id="rId25"/>
    <p:sldId id="332" r:id="rId26"/>
    <p:sldId id="326" r:id="rId27"/>
    <p:sldId id="359" r:id="rId28"/>
    <p:sldId id="296" r:id="rId29"/>
    <p:sldId id="298" r:id="rId30"/>
    <p:sldId id="300" r:id="rId31"/>
    <p:sldId id="302" r:id="rId32"/>
    <p:sldId id="305" r:id="rId33"/>
    <p:sldId id="361" r:id="rId34"/>
    <p:sldId id="327" r:id="rId35"/>
    <p:sldId id="360" r:id="rId36"/>
    <p:sldId id="328" r:id="rId37"/>
  </p:sldIdLst>
  <p:sldSz cx="9144000" cy="6858000" type="screen4x3"/>
  <p:notesSz cx="6858000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AC14A1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74B39F-2324-4F91-AEFE-FC8E30E3C46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9735F70-AA33-443E-ADE4-C5E3126FDAD4}">
      <dgm:prSet custT="1"/>
      <dgm:spPr/>
      <dgm:t>
        <a:bodyPr/>
        <a:lstStyle/>
        <a:p>
          <a:pPr rtl="0"/>
          <a:r>
            <a:rPr lang="el-GR" sz="1400" b="1" smtClean="0"/>
            <a:t>Διαδικασίες προμηθειών</a:t>
          </a:r>
          <a:endParaRPr lang="el-GR" sz="1400" dirty="0"/>
        </a:p>
      </dgm:t>
    </dgm:pt>
    <dgm:pt modelId="{BAF3CA4F-814D-4D82-B0C8-C14F4FDCF142}" type="parTrans" cxnId="{84637E76-13C9-4805-82D2-47FB425F46DE}">
      <dgm:prSet/>
      <dgm:spPr/>
      <dgm:t>
        <a:bodyPr/>
        <a:lstStyle/>
        <a:p>
          <a:endParaRPr lang="el-GR"/>
        </a:p>
      </dgm:t>
    </dgm:pt>
    <dgm:pt modelId="{ADE4D2AF-C239-4C60-83DE-7F40FA807D06}" type="sibTrans" cxnId="{84637E76-13C9-4805-82D2-47FB425F46DE}">
      <dgm:prSet/>
      <dgm:spPr/>
      <dgm:t>
        <a:bodyPr/>
        <a:lstStyle/>
        <a:p>
          <a:endParaRPr lang="el-GR"/>
        </a:p>
      </dgm:t>
    </dgm:pt>
    <dgm:pt modelId="{F9C84C16-6F99-495A-B7C5-980B9C56C0E7}">
      <dgm:prSet custT="1"/>
      <dgm:spPr/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“Buyer Centric” </a:t>
          </a:r>
          <a:r>
            <a:rPr lang="el-GR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διαδικασίες </a:t>
          </a:r>
          <a:r>
            <a:rPr lang="el-GR" sz="1200" dirty="0" smtClean="0">
              <a:latin typeface="Calibri Light" panose="020F0302020204030204" pitchFamily="34" charset="0"/>
            </a:rPr>
            <a:t>που συνήθως δεν είναι «φιλικές»  ούτε προς τους προμηθευτές, ούτε και στους εσωτερικούς χρήστες,</a:t>
          </a:r>
          <a:r>
            <a:rPr lang="en-US" sz="1200" dirty="0" smtClean="0">
              <a:latin typeface="Calibri Light" panose="020F0302020204030204" pitchFamily="34" charset="0"/>
            </a:rPr>
            <a:t> </a:t>
          </a:r>
          <a:r>
            <a:rPr lang="el-GR" sz="1200" dirty="0" smtClean="0">
              <a:latin typeface="Calibri Light" panose="020F0302020204030204" pitchFamily="34" charset="0"/>
            </a:rPr>
            <a:t>,γεγονός που δημιουργεί καθυστερήσεις και εγείρει ενστάσεις για την αποδοτικότητα και αποτελεσματικότητα του τμήματος προμηθειών. </a:t>
          </a:r>
          <a:endParaRPr lang="el-GR" sz="1200" dirty="0">
            <a:latin typeface="Calibri Light" panose="020F0302020204030204" pitchFamily="34" charset="0"/>
          </a:endParaRPr>
        </a:p>
      </dgm:t>
    </dgm:pt>
    <dgm:pt modelId="{A2D820DC-9BFE-4447-AD73-FCC44CB07669}" type="parTrans" cxnId="{62CCC48B-D641-4083-98DA-1ABE6737B343}">
      <dgm:prSet/>
      <dgm:spPr/>
      <dgm:t>
        <a:bodyPr/>
        <a:lstStyle/>
        <a:p>
          <a:endParaRPr lang="el-GR"/>
        </a:p>
      </dgm:t>
    </dgm:pt>
    <dgm:pt modelId="{9890AAFB-5E3B-49CD-A884-091A737EAFD9}" type="sibTrans" cxnId="{62CCC48B-D641-4083-98DA-1ABE6737B343}">
      <dgm:prSet/>
      <dgm:spPr/>
      <dgm:t>
        <a:bodyPr/>
        <a:lstStyle/>
        <a:p>
          <a:endParaRPr lang="el-GR"/>
        </a:p>
      </dgm:t>
    </dgm:pt>
    <dgm:pt modelId="{3EEC1A01-819D-4F08-B8E2-A9672E4F90BD}">
      <dgm:prSet custT="1"/>
      <dgm:spPr/>
      <dgm:t>
        <a:bodyPr/>
        <a:lstStyle/>
        <a:p>
          <a:pPr rtl="0"/>
          <a:r>
            <a:rPr lang="el-GR" sz="1400" b="1" dirty="0" smtClean="0"/>
            <a:t>Οργάνωση Πληροφοριών</a:t>
          </a:r>
          <a:endParaRPr lang="el-GR" sz="1400" dirty="0"/>
        </a:p>
      </dgm:t>
    </dgm:pt>
    <dgm:pt modelId="{E5663E06-97C9-4327-81EE-21E82DAE0A2C}" type="parTrans" cxnId="{CAF79C32-C0B8-4F8C-845E-148CD0530D78}">
      <dgm:prSet/>
      <dgm:spPr/>
      <dgm:t>
        <a:bodyPr/>
        <a:lstStyle/>
        <a:p>
          <a:endParaRPr lang="el-GR"/>
        </a:p>
      </dgm:t>
    </dgm:pt>
    <dgm:pt modelId="{E2B0EAA0-FB6A-4198-940C-13C6F3CF7A81}" type="sibTrans" cxnId="{CAF79C32-C0B8-4F8C-845E-148CD0530D78}">
      <dgm:prSet/>
      <dgm:spPr/>
      <dgm:t>
        <a:bodyPr/>
        <a:lstStyle/>
        <a:p>
          <a:endParaRPr lang="el-GR"/>
        </a:p>
      </dgm:t>
    </dgm:pt>
    <dgm:pt modelId="{97B3EC5E-284D-454C-BEAE-3C72A748B31B}">
      <dgm:prSet custT="1"/>
      <dgm:spPr/>
      <dgm:t>
        <a:bodyPr/>
        <a:lstStyle/>
        <a:p>
          <a:pPr rtl="0"/>
          <a:r>
            <a:rPr lang="el-GR" sz="1200" b="0" dirty="0" smtClean="0">
              <a:solidFill>
                <a:schemeClr val="tx1"/>
              </a:solidFill>
              <a:latin typeface="Calibri Light" panose="020F0302020204030204" pitchFamily="34" charset="0"/>
            </a:rPr>
            <a:t>Οι πληροφορίες προμηθειών </a:t>
          </a:r>
          <a:r>
            <a:rPr lang="el-GR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δεν</a:t>
          </a:r>
          <a:r>
            <a:rPr lang="el-GR" sz="1200" b="1" dirty="0" smtClean="0">
              <a:solidFill>
                <a:srgbClr val="FF0000"/>
              </a:solidFill>
              <a:latin typeface="Calibri Light" panose="020F0302020204030204" pitchFamily="34" charset="0"/>
            </a:rPr>
            <a:t> </a:t>
          </a:r>
          <a:r>
            <a:rPr lang="el-GR" sz="1200" b="0" dirty="0" smtClean="0">
              <a:solidFill>
                <a:schemeClr val="tx1"/>
              </a:solidFill>
              <a:latin typeface="Calibri Light" panose="020F0302020204030204" pitchFamily="34" charset="0"/>
            </a:rPr>
            <a:t>συλλέγονται</a:t>
          </a:r>
          <a:r>
            <a:rPr lang="el-GR" sz="1200" b="1" dirty="0" smtClean="0">
              <a:solidFill>
                <a:srgbClr val="FF0000"/>
              </a:solidFill>
              <a:latin typeface="Calibri Light" panose="020F0302020204030204" pitchFamily="34" charset="0"/>
            </a:rPr>
            <a:t> </a:t>
          </a:r>
          <a:r>
            <a:rPr lang="el-GR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πλήρως, ούτε ταξινομούνται σωστά.</a:t>
          </a:r>
          <a:endParaRPr lang="el-GR" sz="1200" b="1" dirty="0">
            <a:solidFill>
              <a:schemeClr val="tx1"/>
            </a:solidFill>
            <a:latin typeface="Calibri Light" panose="020F0302020204030204" pitchFamily="34" charset="0"/>
          </a:endParaRPr>
        </a:p>
      </dgm:t>
    </dgm:pt>
    <dgm:pt modelId="{8AD45FE9-1873-490F-A1F9-9FFAE75EE951}" type="parTrans" cxnId="{5071674D-5190-4C06-B8B7-221DE5427784}">
      <dgm:prSet/>
      <dgm:spPr/>
      <dgm:t>
        <a:bodyPr/>
        <a:lstStyle/>
        <a:p>
          <a:endParaRPr lang="el-GR"/>
        </a:p>
      </dgm:t>
    </dgm:pt>
    <dgm:pt modelId="{420AECDB-CFB1-4D3F-A626-5C86D4CAB209}" type="sibTrans" cxnId="{5071674D-5190-4C06-B8B7-221DE5427784}">
      <dgm:prSet/>
      <dgm:spPr/>
      <dgm:t>
        <a:bodyPr/>
        <a:lstStyle/>
        <a:p>
          <a:endParaRPr lang="el-GR"/>
        </a:p>
      </dgm:t>
    </dgm:pt>
    <dgm:pt modelId="{525A4F64-5791-46E9-A021-31507F3C5CAB}">
      <dgm:prSet custT="1"/>
      <dgm:spPr/>
      <dgm:t>
        <a:bodyPr/>
        <a:lstStyle/>
        <a:p>
          <a:pPr rtl="0"/>
          <a:r>
            <a:rPr lang="el-GR" sz="1200" b="0" dirty="0" smtClean="0">
              <a:solidFill>
                <a:schemeClr val="tx1"/>
              </a:solidFill>
              <a:latin typeface="Calibri Light" panose="020F0302020204030204" pitchFamily="34" charset="0"/>
            </a:rPr>
            <a:t>Αδυναμία </a:t>
          </a:r>
          <a:r>
            <a:rPr lang="el-GR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άμεσης πρόσβασης σε ιστορικά προμηθειών </a:t>
          </a:r>
          <a:r>
            <a:rPr lang="el-GR" sz="1200" b="0" dirty="0" smtClean="0">
              <a:solidFill>
                <a:schemeClr val="tx1"/>
              </a:solidFill>
              <a:latin typeface="Calibri Light" panose="020F0302020204030204" pitchFamily="34" charset="0"/>
            </a:rPr>
            <a:t>για εξαγωγή συμπερασμάτων.</a:t>
          </a:r>
          <a:endParaRPr lang="el-GR" sz="1200" b="0" dirty="0">
            <a:solidFill>
              <a:schemeClr val="tx1"/>
            </a:solidFill>
            <a:latin typeface="Calibri Light" panose="020F0302020204030204" pitchFamily="34" charset="0"/>
          </a:endParaRPr>
        </a:p>
      </dgm:t>
    </dgm:pt>
    <dgm:pt modelId="{2F90810F-F2BC-4190-8546-EDCC578A471B}" type="parTrans" cxnId="{E80CD49B-5EE3-41A5-A0F0-D8E371E0230A}">
      <dgm:prSet/>
      <dgm:spPr/>
      <dgm:t>
        <a:bodyPr/>
        <a:lstStyle/>
        <a:p>
          <a:endParaRPr lang="el-GR"/>
        </a:p>
      </dgm:t>
    </dgm:pt>
    <dgm:pt modelId="{2549D4D9-A834-4B49-90FB-FE5A8FB03549}" type="sibTrans" cxnId="{E80CD49B-5EE3-41A5-A0F0-D8E371E0230A}">
      <dgm:prSet/>
      <dgm:spPr/>
      <dgm:t>
        <a:bodyPr/>
        <a:lstStyle/>
        <a:p>
          <a:endParaRPr lang="el-GR"/>
        </a:p>
      </dgm:t>
    </dgm:pt>
    <dgm:pt modelId="{87631E95-1F92-4FD6-9975-0ABB162EFC88}">
      <dgm:prSet custT="1"/>
      <dgm:spPr/>
      <dgm:t>
        <a:bodyPr/>
        <a:lstStyle/>
        <a:p>
          <a:pPr rtl="0"/>
          <a:r>
            <a:rPr lang="el-GR" sz="1400" b="1" dirty="0" smtClean="0"/>
            <a:t>Απουσία υποστήριξης προμηθειών με ειδικευμένα Ηλεκτρονικά Συστήματα </a:t>
          </a:r>
          <a:endParaRPr lang="el-GR" sz="1400" dirty="0"/>
        </a:p>
      </dgm:t>
    </dgm:pt>
    <dgm:pt modelId="{530A4BEE-5324-40A2-8A81-2502FB9DE102}" type="parTrans" cxnId="{CF8B294F-0A6C-48A6-9C25-43E6440BBDDF}">
      <dgm:prSet/>
      <dgm:spPr/>
      <dgm:t>
        <a:bodyPr/>
        <a:lstStyle/>
        <a:p>
          <a:endParaRPr lang="el-GR"/>
        </a:p>
      </dgm:t>
    </dgm:pt>
    <dgm:pt modelId="{A412BE42-DE7C-42A3-A789-D26B63218914}" type="sibTrans" cxnId="{CF8B294F-0A6C-48A6-9C25-43E6440BBDDF}">
      <dgm:prSet/>
      <dgm:spPr/>
      <dgm:t>
        <a:bodyPr/>
        <a:lstStyle/>
        <a:p>
          <a:endParaRPr lang="el-GR"/>
        </a:p>
      </dgm:t>
    </dgm:pt>
    <dgm:pt modelId="{E1FFF8C1-CA71-46DC-BE5B-E4B055070AE7}">
      <dgm:prSet custT="1"/>
      <dgm:spPr/>
      <dgm:t>
        <a:bodyPr/>
        <a:lstStyle/>
        <a:p>
          <a:pPr rtl="0"/>
          <a:r>
            <a:rPr lang="el-GR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Φόρτος</a:t>
          </a:r>
          <a:r>
            <a:rPr lang="el-GR" sz="1200" b="0" dirty="0" smtClean="0">
              <a:solidFill>
                <a:schemeClr val="tx1"/>
              </a:solidFill>
              <a:latin typeface="Calibri Light" panose="020F0302020204030204" pitchFamily="34" charset="0"/>
            </a:rPr>
            <a:t> εργασίας, συχνά δυσανάλογος με την επιχειρησιακή αξία συγκεκριμένων προμηθειών. </a:t>
          </a:r>
          <a:endParaRPr lang="el-GR" sz="1200" b="0" dirty="0">
            <a:solidFill>
              <a:schemeClr val="tx1"/>
            </a:solidFill>
            <a:latin typeface="Calibri Light" panose="020F0302020204030204" pitchFamily="34" charset="0"/>
          </a:endParaRPr>
        </a:p>
      </dgm:t>
    </dgm:pt>
    <dgm:pt modelId="{31C48E9C-31E5-4E6D-B7C5-C78C85AC7834}" type="parTrans" cxnId="{7DC53071-8FC5-41AD-A8AC-E8C3FC66B9F6}">
      <dgm:prSet/>
      <dgm:spPr/>
      <dgm:t>
        <a:bodyPr/>
        <a:lstStyle/>
        <a:p>
          <a:endParaRPr lang="el-GR"/>
        </a:p>
      </dgm:t>
    </dgm:pt>
    <dgm:pt modelId="{002CC1E7-7806-4207-9D11-F4FF1992C060}" type="sibTrans" cxnId="{7DC53071-8FC5-41AD-A8AC-E8C3FC66B9F6}">
      <dgm:prSet/>
      <dgm:spPr/>
      <dgm:t>
        <a:bodyPr/>
        <a:lstStyle/>
        <a:p>
          <a:endParaRPr lang="el-GR"/>
        </a:p>
      </dgm:t>
    </dgm:pt>
    <dgm:pt modelId="{B29D3166-4DFE-4D0D-B887-CFCD0C9E7A7F}">
      <dgm:prSet custT="1"/>
      <dgm:spPr/>
      <dgm:t>
        <a:bodyPr/>
        <a:lstStyle/>
        <a:p>
          <a:pPr rtl="0"/>
          <a:r>
            <a:rPr lang="el-GR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Δυσκίνητες διαδικασίες </a:t>
          </a:r>
          <a:r>
            <a:rPr lang="el-GR" sz="1200" b="0" dirty="0" smtClean="0">
              <a:solidFill>
                <a:schemeClr val="tx1"/>
              </a:solidFill>
              <a:latin typeface="Calibri Light" panose="020F0302020204030204" pitchFamily="34" charset="0"/>
            </a:rPr>
            <a:t>ρουτίνας – άσκοπη ανάλωση εργατοωρών.</a:t>
          </a:r>
          <a:endParaRPr lang="el-GR" sz="1200" b="0" dirty="0">
            <a:solidFill>
              <a:schemeClr val="tx1"/>
            </a:solidFill>
            <a:latin typeface="Calibri Light" panose="020F0302020204030204" pitchFamily="34" charset="0"/>
          </a:endParaRPr>
        </a:p>
      </dgm:t>
    </dgm:pt>
    <dgm:pt modelId="{C317E971-834E-4011-ABE4-486910CFF58F}" type="parTrans" cxnId="{29428B89-C519-40BC-B8C9-FDDE2F5ABC34}">
      <dgm:prSet/>
      <dgm:spPr/>
      <dgm:t>
        <a:bodyPr/>
        <a:lstStyle/>
        <a:p>
          <a:endParaRPr lang="el-GR"/>
        </a:p>
      </dgm:t>
    </dgm:pt>
    <dgm:pt modelId="{60B57A0B-354E-453F-BD56-7C80A24A6F35}" type="sibTrans" cxnId="{29428B89-C519-40BC-B8C9-FDDE2F5ABC34}">
      <dgm:prSet/>
      <dgm:spPr/>
      <dgm:t>
        <a:bodyPr/>
        <a:lstStyle/>
        <a:p>
          <a:endParaRPr lang="el-GR"/>
        </a:p>
      </dgm:t>
    </dgm:pt>
    <dgm:pt modelId="{193E2AC9-31EC-41D4-9975-9E515161F69B}">
      <dgm:prSet custT="1"/>
      <dgm:spPr/>
      <dgm:t>
        <a:bodyPr/>
        <a:lstStyle/>
        <a:p>
          <a:pPr rtl="0"/>
          <a:r>
            <a:rPr lang="el-GR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Καμία μείωση διαχειριστικού κόστους </a:t>
          </a:r>
          <a:r>
            <a:rPr lang="el-GR" sz="1200" b="0" dirty="0" smtClean="0">
              <a:solidFill>
                <a:schemeClr val="tx1"/>
              </a:solidFill>
              <a:latin typeface="Calibri Light" panose="020F0302020204030204" pitchFamily="34" charset="0"/>
            </a:rPr>
            <a:t>σε επαναλαμβανόμενες διαδικασίες.</a:t>
          </a:r>
          <a:r>
            <a:rPr lang="en-US" sz="1200" b="0" dirty="0" smtClean="0">
              <a:solidFill>
                <a:schemeClr val="tx1"/>
              </a:solidFill>
              <a:latin typeface="Calibri Light" panose="020F0302020204030204" pitchFamily="34" charset="0"/>
            </a:rPr>
            <a:t> </a:t>
          </a:r>
          <a:endParaRPr lang="el-GR" sz="1200" b="0" dirty="0">
            <a:solidFill>
              <a:schemeClr val="tx1"/>
            </a:solidFill>
            <a:latin typeface="Calibri Light" panose="020F0302020204030204" pitchFamily="34" charset="0"/>
          </a:endParaRPr>
        </a:p>
      </dgm:t>
    </dgm:pt>
    <dgm:pt modelId="{03D8CB56-8B95-4CC7-B82A-AFACC87C3183}" type="parTrans" cxnId="{3BF86602-F1D4-435F-9A31-8BE3A06FC714}">
      <dgm:prSet/>
      <dgm:spPr/>
      <dgm:t>
        <a:bodyPr/>
        <a:lstStyle/>
        <a:p>
          <a:endParaRPr lang="el-GR"/>
        </a:p>
      </dgm:t>
    </dgm:pt>
    <dgm:pt modelId="{B3395113-28F0-45A8-8E02-C0FC47BB9922}" type="sibTrans" cxnId="{3BF86602-F1D4-435F-9A31-8BE3A06FC714}">
      <dgm:prSet/>
      <dgm:spPr/>
      <dgm:t>
        <a:bodyPr/>
        <a:lstStyle/>
        <a:p>
          <a:endParaRPr lang="el-GR"/>
        </a:p>
      </dgm:t>
    </dgm:pt>
    <dgm:pt modelId="{5CF9E1D6-E658-483F-9BD2-D25640048D89}">
      <dgm:prSet custT="1"/>
      <dgm:spPr/>
      <dgm:t>
        <a:bodyPr/>
        <a:lstStyle/>
        <a:p>
          <a:pPr algn="just" rtl="0"/>
          <a:r>
            <a:rPr lang="el-GR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«Τομεακά είδη» (</a:t>
          </a:r>
          <a:r>
            <a:rPr lang="en-GB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industry specific</a:t>
          </a:r>
          <a:r>
            <a:rPr lang="el-GR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): </a:t>
          </a:r>
          <a:r>
            <a:rPr lang="el-GR" sz="1050" b="0" dirty="0" smtClean="0">
              <a:solidFill>
                <a:schemeClr val="tx1"/>
              </a:solidFill>
              <a:latin typeface="Calibri Light" panose="020F0302020204030204" pitchFamily="34" charset="0"/>
            </a:rPr>
            <a:t>είδη που σχετίζονται μόνο με τον συγκεκριμένο χώρο</a:t>
          </a:r>
          <a:endParaRPr lang="el-GR" sz="1050" b="0" dirty="0">
            <a:solidFill>
              <a:schemeClr val="tx1"/>
            </a:solidFill>
            <a:latin typeface="Calibri Light" panose="020F0302020204030204" pitchFamily="34" charset="0"/>
          </a:endParaRPr>
        </a:p>
      </dgm:t>
    </dgm:pt>
    <dgm:pt modelId="{D8F529A0-B39F-4839-AAA9-AB597666BEBE}">
      <dgm:prSet custT="1"/>
      <dgm:spPr/>
      <dgm:t>
        <a:bodyPr/>
        <a:lstStyle/>
        <a:p>
          <a:pPr algn="just" rtl="0"/>
          <a:r>
            <a:rPr lang="el-GR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«Κοινά αλλά διαφοροποιημένα» (</a:t>
          </a:r>
          <a:r>
            <a:rPr lang="en-GB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common but differentiated</a:t>
          </a:r>
          <a:r>
            <a:rPr lang="el-GR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): </a:t>
          </a:r>
          <a:r>
            <a:rPr lang="el-GR" sz="1050" b="0" dirty="0" smtClean="0">
              <a:solidFill>
                <a:schemeClr val="tx1"/>
              </a:solidFill>
              <a:latin typeface="Calibri Light" panose="020F0302020204030204" pitchFamily="34" charset="0"/>
            </a:rPr>
            <a:t>είδη τα οποία συναντώνται και σε άλλους τομείς αλλά διαφοροποιούνται ως προς τις προδιαγραφές- απαιτήσεις  σε σχέση με τον συγκεκριμένο τομέα</a:t>
          </a:r>
          <a:endParaRPr lang="el-GR" sz="1200" b="0" dirty="0">
            <a:solidFill>
              <a:schemeClr val="tx1"/>
            </a:solidFill>
            <a:latin typeface="Calibri Light" panose="020F0302020204030204" pitchFamily="34" charset="0"/>
          </a:endParaRPr>
        </a:p>
      </dgm:t>
    </dgm:pt>
    <dgm:pt modelId="{6D9FDCE1-C9FC-462D-A53C-DCDA3C871CD7}">
      <dgm:prSet custT="1"/>
      <dgm:spPr/>
      <dgm:t>
        <a:bodyPr/>
        <a:lstStyle/>
        <a:p>
          <a:pPr algn="just" rtl="0"/>
          <a:r>
            <a:rPr lang="el-GR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«Κοινά είδη» (</a:t>
          </a:r>
          <a:r>
            <a:rPr lang="en-GB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common</a:t>
          </a:r>
          <a:r>
            <a:rPr lang="el-GR" sz="1200" b="1" dirty="0" smtClean="0">
              <a:solidFill>
                <a:schemeClr val="tx1"/>
              </a:solidFill>
              <a:latin typeface="Calibri Light" panose="020F0302020204030204" pitchFamily="34" charset="0"/>
            </a:rPr>
            <a:t>): </a:t>
          </a:r>
          <a:r>
            <a:rPr lang="el-GR" sz="1050" b="0" dirty="0" smtClean="0">
              <a:solidFill>
                <a:schemeClr val="tx1"/>
              </a:solidFill>
              <a:latin typeface="Calibri Light" panose="020F0302020204030204" pitchFamily="34" charset="0"/>
            </a:rPr>
            <a:t>είδη τα οποία δεν διαφοροποιούνται σε κάθε τομέα</a:t>
          </a:r>
          <a:endParaRPr lang="el-GR" sz="1200" b="0" dirty="0">
            <a:solidFill>
              <a:schemeClr val="tx1"/>
            </a:solidFill>
            <a:latin typeface="Calibri Light" panose="020F0302020204030204" pitchFamily="34" charset="0"/>
          </a:endParaRPr>
        </a:p>
      </dgm:t>
    </dgm:pt>
    <dgm:pt modelId="{A26CAF97-EA5F-427A-947B-42135F3A069C}">
      <dgm:prSet custT="1"/>
      <dgm:spPr/>
      <dgm:t>
        <a:bodyPr/>
        <a:lstStyle/>
        <a:p>
          <a:pPr rtl="0"/>
          <a:r>
            <a:rPr lang="el-GR" sz="1400" b="1" dirty="0" smtClean="0"/>
            <a:t>Πολυπλοκότητα προμηθειών</a:t>
          </a:r>
          <a:endParaRPr lang="el-GR" sz="1400" dirty="0"/>
        </a:p>
      </dgm:t>
    </dgm:pt>
    <dgm:pt modelId="{05AC5696-5628-4FA8-B356-B73F5A99DB24}" type="sibTrans" cxnId="{3193DD26-8DFD-4B7E-952C-1C3DA48AD45A}">
      <dgm:prSet/>
      <dgm:spPr/>
      <dgm:t>
        <a:bodyPr/>
        <a:lstStyle/>
        <a:p>
          <a:endParaRPr lang="el-GR"/>
        </a:p>
      </dgm:t>
    </dgm:pt>
    <dgm:pt modelId="{96705E0B-650A-4D4D-9085-6F7C197FC615}" type="parTrans" cxnId="{3193DD26-8DFD-4B7E-952C-1C3DA48AD45A}">
      <dgm:prSet/>
      <dgm:spPr/>
      <dgm:t>
        <a:bodyPr/>
        <a:lstStyle/>
        <a:p>
          <a:endParaRPr lang="el-GR"/>
        </a:p>
      </dgm:t>
    </dgm:pt>
    <dgm:pt modelId="{0EB41D72-C4BA-48BB-804D-A6719AB1198A}" type="sibTrans" cxnId="{5D8306E0-5DD8-40B7-8526-93CF2DB1771D}">
      <dgm:prSet/>
      <dgm:spPr/>
      <dgm:t>
        <a:bodyPr/>
        <a:lstStyle/>
        <a:p>
          <a:endParaRPr lang="el-GR"/>
        </a:p>
      </dgm:t>
    </dgm:pt>
    <dgm:pt modelId="{0037477D-C0D7-4AA9-871B-15DA2C431C9A}" type="parTrans" cxnId="{5D8306E0-5DD8-40B7-8526-93CF2DB1771D}">
      <dgm:prSet/>
      <dgm:spPr/>
      <dgm:t>
        <a:bodyPr/>
        <a:lstStyle/>
        <a:p>
          <a:endParaRPr lang="el-GR"/>
        </a:p>
      </dgm:t>
    </dgm:pt>
    <dgm:pt modelId="{0BECC808-DCC0-456F-B4BE-B1E1C253CF5B}" type="sibTrans" cxnId="{9A3A7F48-9B5D-41D6-B6B3-E73F736C307F}">
      <dgm:prSet/>
      <dgm:spPr/>
      <dgm:t>
        <a:bodyPr/>
        <a:lstStyle/>
        <a:p>
          <a:endParaRPr lang="el-GR"/>
        </a:p>
      </dgm:t>
    </dgm:pt>
    <dgm:pt modelId="{CD14FE76-B777-422D-B693-62AFDAA86D6C}" type="parTrans" cxnId="{9A3A7F48-9B5D-41D6-B6B3-E73F736C307F}">
      <dgm:prSet/>
      <dgm:spPr/>
      <dgm:t>
        <a:bodyPr/>
        <a:lstStyle/>
        <a:p>
          <a:endParaRPr lang="el-GR"/>
        </a:p>
      </dgm:t>
    </dgm:pt>
    <dgm:pt modelId="{68B7DDDC-7174-436C-83EE-D42DD423D43A}" type="sibTrans" cxnId="{4C3837B5-37CF-4BBB-856A-0155BB3BA7F2}">
      <dgm:prSet/>
      <dgm:spPr/>
      <dgm:t>
        <a:bodyPr/>
        <a:lstStyle/>
        <a:p>
          <a:endParaRPr lang="el-GR"/>
        </a:p>
      </dgm:t>
    </dgm:pt>
    <dgm:pt modelId="{43DEFAD0-5356-47D6-8847-88B6B50D3FAE}" type="parTrans" cxnId="{4C3837B5-37CF-4BBB-856A-0155BB3BA7F2}">
      <dgm:prSet/>
      <dgm:spPr/>
      <dgm:t>
        <a:bodyPr/>
        <a:lstStyle/>
        <a:p>
          <a:endParaRPr lang="el-GR"/>
        </a:p>
      </dgm:t>
    </dgm:pt>
    <dgm:pt modelId="{D26BE918-0AE8-4480-B344-FBE3CFB41406}" type="pres">
      <dgm:prSet presAssocID="{2074B39F-2324-4F91-AEFE-FC8E30E3C4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75364C1-3B5D-4553-8C00-3DD6E6F91EEB}" type="pres">
      <dgm:prSet presAssocID="{C9735F70-AA33-443E-ADE4-C5E3126FDAD4}" presName="linNode" presStyleCnt="0"/>
      <dgm:spPr/>
    </dgm:pt>
    <dgm:pt modelId="{47DC4423-7F38-43B6-A36B-3247FBBD2D4E}" type="pres">
      <dgm:prSet presAssocID="{C9735F70-AA33-443E-ADE4-C5E3126FDAD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FE44928-053E-4D1B-9733-C26334F27218}" type="pres">
      <dgm:prSet presAssocID="{C9735F70-AA33-443E-ADE4-C5E3126FDAD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1128392-31A6-4D58-8DEA-E33D1FAEA013}" type="pres">
      <dgm:prSet presAssocID="{ADE4D2AF-C239-4C60-83DE-7F40FA807D06}" presName="sp" presStyleCnt="0"/>
      <dgm:spPr/>
    </dgm:pt>
    <dgm:pt modelId="{4E18CF03-E734-426F-8E3D-992140B2C195}" type="pres">
      <dgm:prSet presAssocID="{3EEC1A01-819D-4F08-B8E2-A9672E4F90BD}" presName="linNode" presStyleCnt="0"/>
      <dgm:spPr/>
    </dgm:pt>
    <dgm:pt modelId="{1CBE99D3-C5FB-452E-8209-E5D1CA035ED4}" type="pres">
      <dgm:prSet presAssocID="{3EEC1A01-819D-4F08-B8E2-A9672E4F90B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D342D64-AD7A-45F8-B98B-DDF599AF7269}" type="pres">
      <dgm:prSet presAssocID="{3EEC1A01-819D-4F08-B8E2-A9672E4F90B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56D32E5-2A1E-4F47-8C5A-ACB124F1628E}" type="pres">
      <dgm:prSet presAssocID="{E2B0EAA0-FB6A-4198-940C-13C6F3CF7A81}" presName="sp" presStyleCnt="0"/>
      <dgm:spPr/>
    </dgm:pt>
    <dgm:pt modelId="{843B8F92-8DC8-4ACB-A688-6C68AE6B8BE5}" type="pres">
      <dgm:prSet presAssocID="{87631E95-1F92-4FD6-9975-0ABB162EFC88}" presName="linNode" presStyleCnt="0"/>
      <dgm:spPr/>
    </dgm:pt>
    <dgm:pt modelId="{6AD3C87F-A10D-4469-BC92-55CD4EB289C4}" type="pres">
      <dgm:prSet presAssocID="{87631E95-1F92-4FD6-9975-0ABB162EFC8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1F3CE24-D8CF-4FCD-A772-C57577873AB8}" type="pres">
      <dgm:prSet presAssocID="{87631E95-1F92-4FD6-9975-0ABB162EFC8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505F75-C808-47DC-ADB5-11CB003261D2}" type="pres">
      <dgm:prSet presAssocID="{A412BE42-DE7C-42A3-A789-D26B63218914}" presName="sp" presStyleCnt="0"/>
      <dgm:spPr/>
    </dgm:pt>
    <dgm:pt modelId="{113610B8-E422-4E8E-926F-450F41E9F1E6}" type="pres">
      <dgm:prSet presAssocID="{A26CAF97-EA5F-427A-947B-42135F3A069C}" presName="linNode" presStyleCnt="0"/>
      <dgm:spPr/>
    </dgm:pt>
    <dgm:pt modelId="{E8F37076-A121-436E-A9C4-226F9E6DEEDB}" type="pres">
      <dgm:prSet presAssocID="{A26CAF97-EA5F-427A-947B-42135F3A069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DB2C03-5670-472C-8EC4-8FC110A427AC}" type="pres">
      <dgm:prSet presAssocID="{A26CAF97-EA5F-427A-947B-42135F3A069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04C4626-B200-4D72-AE19-E7DA94C062A7}" type="presOf" srcId="{E1FFF8C1-CA71-46DC-BE5B-E4B055070AE7}" destId="{B1F3CE24-D8CF-4FCD-A772-C57577873AB8}" srcOrd="0" destOrd="0" presId="urn:microsoft.com/office/officeart/2005/8/layout/vList5"/>
    <dgm:cxn modelId="{90C364DA-5EEB-49EE-936A-C59BCA790998}" type="presOf" srcId="{6D9FDCE1-C9FC-462D-A53C-DCDA3C871CD7}" destId="{ADDB2C03-5670-472C-8EC4-8FC110A427AC}" srcOrd="0" destOrd="0" presId="urn:microsoft.com/office/officeart/2005/8/layout/vList5"/>
    <dgm:cxn modelId="{CAF79C32-C0B8-4F8C-845E-148CD0530D78}" srcId="{2074B39F-2324-4F91-AEFE-FC8E30E3C466}" destId="{3EEC1A01-819D-4F08-B8E2-A9672E4F90BD}" srcOrd="1" destOrd="0" parTransId="{E5663E06-97C9-4327-81EE-21E82DAE0A2C}" sibTransId="{E2B0EAA0-FB6A-4198-940C-13C6F3CF7A81}"/>
    <dgm:cxn modelId="{22D4B1D9-A1A6-4B47-8250-CFD61468990F}" type="presOf" srcId="{87631E95-1F92-4FD6-9975-0ABB162EFC88}" destId="{6AD3C87F-A10D-4469-BC92-55CD4EB289C4}" srcOrd="0" destOrd="0" presId="urn:microsoft.com/office/officeart/2005/8/layout/vList5"/>
    <dgm:cxn modelId="{5D8306E0-5DD8-40B7-8526-93CF2DB1771D}" srcId="{A26CAF97-EA5F-427A-947B-42135F3A069C}" destId="{5CF9E1D6-E658-483F-9BD2-D25640048D89}" srcOrd="2" destOrd="0" parTransId="{0037477D-C0D7-4AA9-871B-15DA2C431C9A}" sibTransId="{0EB41D72-C4BA-48BB-804D-A6719AB1198A}"/>
    <dgm:cxn modelId="{BA8A37D5-D344-4864-9E66-9B226BE27DAB}" type="presOf" srcId="{3EEC1A01-819D-4F08-B8E2-A9672E4F90BD}" destId="{1CBE99D3-C5FB-452E-8209-E5D1CA035ED4}" srcOrd="0" destOrd="0" presId="urn:microsoft.com/office/officeart/2005/8/layout/vList5"/>
    <dgm:cxn modelId="{84637E76-13C9-4805-82D2-47FB425F46DE}" srcId="{2074B39F-2324-4F91-AEFE-FC8E30E3C466}" destId="{C9735F70-AA33-443E-ADE4-C5E3126FDAD4}" srcOrd="0" destOrd="0" parTransId="{BAF3CA4F-814D-4D82-B0C8-C14F4FDCF142}" sibTransId="{ADE4D2AF-C239-4C60-83DE-7F40FA807D06}"/>
    <dgm:cxn modelId="{29428B89-C519-40BC-B8C9-FDDE2F5ABC34}" srcId="{87631E95-1F92-4FD6-9975-0ABB162EFC88}" destId="{B29D3166-4DFE-4D0D-B887-CFCD0C9E7A7F}" srcOrd="1" destOrd="0" parTransId="{C317E971-834E-4011-ABE4-486910CFF58F}" sibTransId="{60B57A0B-354E-453F-BD56-7C80A24A6F35}"/>
    <dgm:cxn modelId="{3193DD26-8DFD-4B7E-952C-1C3DA48AD45A}" srcId="{2074B39F-2324-4F91-AEFE-FC8E30E3C466}" destId="{A26CAF97-EA5F-427A-947B-42135F3A069C}" srcOrd="3" destOrd="0" parTransId="{96705E0B-650A-4D4D-9085-6F7C197FC615}" sibTransId="{05AC5696-5628-4FA8-B356-B73F5A99DB24}"/>
    <dgm:cxn modelId="{BE1ED872-86FA-4BF5-8F36-D1568695D008}" type="presOf" srcId="{97B3EC5E-284D-454C-BEAE-3C72A748B31B}" destId="{CD342D64-AD7A-45F8-B98B-DDF599AF7269}" srcOrd="0" destOrd="0" presId="urn:microsoft.com/office/officeart/2005/8/layout/vList5"/>
    <dgm:cxn modelId="{CF8B294F-0A6C-48A6-9C25-43E6440BBDDF}" srcId="{2074B39F-2324-4F91-AEFE-FC8E30E3C466}" destId="{87631E95-1F92-4FD6-9975-0ABB162EFC88}" srcOrd="2" destOrd="0" parTransId="{530A4BEE-5324-40A2-8A81-2502FB9DE102}" sibTransId="{A412BE42-DE7C-42A3-A789-D26B63218914}"/>
    <dgm:cxn modelId="{4C3837B5-37CF-4BBB-856A-0155BB3BA7F2}" srcId="{A26CAF97-EA5F-427A-947B-42135F3A069C}" destId="{6D9FDCE1-C9FC-462D-A53C-DCDA3C871CD7}" srcOrd="0" destOrd="0" parTransId="{43DEFAD0-5356-47D6-8847-88B6B50D3FAE}" sibTransId="{68B7DDDC-7174-436C-83EE-D42DD423D43A}"/>
    <dgm:cxn modelId="{E40F75A8-DB8D-449F-8C0C-CF7B20B80C14}" type="presOf" srcId="{C9735F70-AA33-443E-ADE4-C5E3126FDAD4}" destId="{47DC4423-7F38-43B6-A36B-3247FBBD2D4E}" srcOrd="0" destOrd="0" presId="urn:microsoft.com/office/officeart/2005/8/layout/vList5"/>
    <dgm:cxn modelId="{E80CD49B-5EE3-41A5-A0F0-D8E371E0230A}" srcId="{3EEC1A01-819D-4F08-B8E2-A9672E4F90BD}" destId="{525A4F64-5791-46E9-A021-31507F3C5CAB}" srcOrd="1" destOrd="0" parTransId="{2F90810F-F2BC-4190-8546-EDCC578A471B}" sibTransId="{2549D4D9-A834-4B49-90FB-FE5A8FB03549}"/>
    <dgm:cxn modelId="{1605AD35-D517-44EA-986E-1531F298910A}" type="presOf" srcId="{A26CAF97-EA5F-427A-947B-42135F3A069C}" destId="{E8F37076-A121-436E-A9C4-226F9E6DEEDB}" srcOrd="0" destOrd="0" presId="urn:microsoft.com/office/officeart/2005/8/layout/vList5"/>
    <dgm:cxn modelId="{388FEB44-1347-4643-B393-EC2B5F2989A6}" type="presOf" srcId="{D8F529A0-B39F-4839-AAA9-AB597666BEBE}" destId="{ADDB2C03-5670-472C-8EC4-8FC110A427AC}" srcOrd="0" destOrd="1" presId="urn:microsoft.com/office/officeart/2005/8/layout/vList5"/>
    <dgm:cxn modelId="{7C86F8CE-CE88-4B34-990A-835BF4FA1033}" type="presOf" srcId="{193E2AC9-31EC-41D4-9975-9E515161F69B}" destId="{B1F3CE24-D8CF-4FCD-A772-C57577873AB8}" srcOrd="0" destOrd="2" presId="urn:microsoft.com/office/officeart/2005/8/layout/vList5"/>
    <dgm:cxn modelId="{DAB33D7B-658F-4CFE-A196-62561632E014}" type="presOf" srcId="{B29D3166-4DFE-4D0D-B887-CFCD0C9E7A7F}" destId="{B1F3CE24-D8CF-4FCD-A772-C57577873AB8}" srcOrd="0" destOrd="1" presId="urn:microsoft.com/office/officeart/2005/8/layout/vList5"/>
    <dgm:cxn modelId="{E3FE3A53-0EF8-4B8E-8626-D3EC44CDB731}" type="presOf" srcId="{F9C84C16-6F99-495A-B7C5-980B9C56C0E7}" destId="{4FE44928-053E-4D1B-9733-C26334F27218}" srcOrd="0" destOrd="0" presId="urn:microsoft.com/office/officeart/2005/8/layout/vList5"/>
    <dgm:cxn modelId="{5071674D-5190-4C06-B8B7-221DE5427784}" srcId="{3EEC1A01-819D-4F08-B8E2-A9672E4F90BD}" destId="{97B3EC5E-284D-454C-BEAE-3C72A748B31B}" srcOrd="0" destOrd="0" parTransId="{8AD45FE9-1873-490F-A1F9-9FFAE75EE951}" sibTransId="{420AECDB-CFB1-4D3F-A626-5C86D4CAB209}"/>
    <dgm:cxn modelId="{7D26DA7E-60E0-4A28-A226-4E85E1471A1B}" type="presOf" srcId="{5CF9E1D6-E658-483F-9BD2-D25640048D89}" destId="{ADDB2C03-5670-472C-8EC4-8FC110A427AC}" srcOrd="0" destOrd="2" presId="urn:microsoft.com/office/officeart/2005/8/layout/vList5"/>
    <dgm:cxn modelId="{CB64E957-85BA-482D-8A85-9822089851FA}" type="presOf" srcId="{2074B39F-2324-4F91-AEFE-FC8E30E3C466}" destId="{D26BE918-0AE8-4480-B344-FBE3CFB41406}" srcOrd="0" destOrd="0" presId="urn:microsoft.com/office/officeart/2005/8/layout/vList5"/>
    <dgm:cxn modelId="{9A3A7F48-9B5D-41D6-B6B3-E73F736C307F}" srcId="{A26CAF97-EA5F-427A-947B-42135F3A069C}" destId="{D8F529A0-B39F-4839-AAA9-AB597666BEBE}" srcOrd="1" destOrd="0" parTransId="{CD14FE76-B777-422D-B693-62AFDAA86D6C}" sibTransId="{0BECC808-DCC0-456F-B4BE-B1E1C253CF5B}"/>
    <dgm:cxn modelId="{B665DCD4-5163-4BE0-89DE-9444E4CC5004}" type="presOf" srcId="{525A4F64-5791-46E9-A021-31507F3C5CAB}" destId="{CD342D64-AD7A-45F8-B98B-DDF599AF7269}" srcOrd="0" destOrd="1" presId="urn:microsoft.com/office/officeart/2005/8/layout/vList5"/>
    <dgm:cxn modelId="{7DC53071-8FC5-41AD-A8AC-E8C3FC66B9F6}" srcId="{87631E95-1F92-4FD6-9975-0ABB162EFC88}" destId="{E1FFF8C1-CA71-46DC-BE5B-E4B055070AE7}" srcOrd="0" destOrd="0" parTransId="{31C48E9C-31E5-4E6D-B7C5-C78C85AC7834}" sibTransId="{002CC1E7-7806-4207-9D11-F4FF1992C060}"/>
    <dgm:cxn modelId="{3BF86602-F1D4-435F-9A31-8BE3A06FC714}" srcId="{87631E95-1F92-4FD6-9975-0ABB162EFC88}" destId="{193E2AC9-31EC-41D4-9975-9E515161F69B}" srcOrd="2" destOrd="0" parTransId="{03D8CB56-8B95-4CC7-B82A-AFACC87C3183}" sibTransId="{B3395113-28F0-45A8-8E02-C0FC47BB9922}"/>
    <dgm:cxn modelId="{62CCC48B-D641-4083-98DA-1ABE6737B343}" srcId="{C9735F70-AA33-443E-ADE4-C5E3126FDAD4}" destId="{F9C84C16-6F99-495A-B7C5-980B9C56C0E7}" srcOrd="0" destOrd="0" parTransId="{A2D820DC-9BFE-4447-AD73-FCC44CB07669}" sibTransId="{9890AAFB-5E3B-49CD-A884-091A737EAFD9}"/>
    <dgm:cxn modelId="{4EB70D09-5598-4D94-B3DE-04E076AE8A8F}" type="presParOf" srcId="{D26BE918-0AE8-4480-B344-FBE3CFB41406}" destId="{075364C1-3B5D-4553-8C00-3DD6E6F91EEB}" srcOrd="0" destOrd="0" presId="urn:microsoft.com/office/officeart/2005/8/layout/vList5"/>
    <dgm:cxn modelId="{9FA79D1C-035D-4DB0-ACCA-411EE2CAF7AA}" type="presParOf" srcId="{075364C1-3B5D-4553-8C00-3DD6E6F91EEB}" destId="{47DC4423-7F38-43B6-A36B-3247FBBD2D4E}" srcOrd="0" destOrd="0" presId="urn:microsoft.com/office/officeart/2005/8/layout/vList5"/>
    <dgm:cxn modelId="{8E49C8E3-0787-4D15-86C3-8B7E924BF51E}" type="presParOf" srcId="{075364C1-3B5D-4553-8C00-3DD6E6F91EEB}" destId="{4FE44928-053E-4D1B-9733-C26334F27218}" srcOrd="1" destOrd="0" presId="urn:microsoft.com/office/officeart/2005/8/layout/vList5"/>
    <dgm:cxn modelId="{EE667ADE-89F8-4FBB-8187-0FD0813B5D60}" type="presParOf" srcId="{D26BE918-0AE8-4480-B344-FBE3CFB41406}" destId="{21128392-31A6-4D58-8DEA-E33D1FAEA013}" srcOrd="1" destOrd="0" presId="urn:microsoft.com/office/officeart/2005/8/layout/vList5"/>
    <dgm:cxn modelId="{95C9E1E7-45A9-4C1E-8A88-C980F3FC9DDD}" type="presParOf" srcId="{D26BE918-0AE8-4480-B344-FBE3CFB41406}" destId="{4E18CF03-E734-426F-8E3D-992140B2C195}" srcOrd="2" destOrd="0" presId="urn:microsoft.com/office/officeart/2005/8/layout/vList5"/>
    <dgm:cxn modelId="{D817AC1B-F045-4106-9B2E-27513AE8B522}" type="presParOf" srcId="{4E18CF03-E734-426F-8E3D-992140B2C195}" destId="{1CBE99D3-C5FB-452E-8209-E5D1CA035ED4}" srcOrd="0" destOrd="0" presId="urn:microsoft.com/office/officeart/2005/8/layout/vList5"/>
    <dgm:cxn modelId="{40FAA0E8-D016-4F14-9B5A-EA6254B2D068}" type="presParOf" srcId="{4E18CF03-E734-426F-8E3D-992140B2C195}" destId="{CD342D64-AD7A-45F8-B98B-DDF599AF7269}" srcOrd="1" destOrd="0" presId="urn:microsoft.com/office/officeart/2005/8/layout/vList5"/>
    <dgm:cxn modelId="{17B2A740-5EDC-4EC3-A079-ABD5E2CE72F7}" type="presParOf" srcId="{D26BE918-0AE8-4480-B344-FBE3CFB41406}" destId="{F56D32E5-2A1E-4F47-8C5A-ACB124F1628E}" srcOrd="3" destOrd="0" presId="urn:microsoft.com/office/officeart/2005/8/layout/vList5"/>
    <dgm:cxn modelId="{757A4EC4-1240-41A4-8210-C60664D4C2BE}" type="presParOf" srcId="{D26BE918-0AE8-4480-B344-FBE3CFB41406}" destId="{843B8F92-8DC8-4ACB-A688-6C68AE6B8BE5}" srcOrd="4" destOrd="0" presId="urn:microsoft.com/office/officeart/2005/8/layout/vList5"/>
    <dgm:cxn modelId="{C54E0891-EBB2-4C10-A853-4BA4071923A1}" type="presParOf" srcId="{843B8F92-8DC8-4ACB-A688-6C68AE6B8BE5}" destId="{6AD3C87F-A10D-4469-BC92-55CD4EB289C4}" srcOrd="0" destOrd="0" presId="urn:microsoft.com/office/officeart/2005/8/layout/vList5"/>
    <dgm:cxn modelId="{D2657E30-C9D3-4085-A31C-567469D1AC0D}" type="presParOf" srcId="{843B8F92-8DC8-4ACB-A688-6C68AE6B8BE5}" destId="{B1F3CE24-D8CF-4FCD-A772-C57577873AB8}" srcOrd="1" destOrd="0" presId="urn:microsoft.com/office/officeart/2005/8/layout/vList5"/>
    <dgm:cxn modelId="{C7EFC403-2767-4C7F-8E01-2F11ED9AF9E0}" type="presParOf" srcId="{D26BE918-0AE8-4480-B344-FBE3CFB41406}" destId="{E0505F75-C808-47DC-ADB5-11CB003261D2}" srcOrd="5" destOrd="0" presId="urn:microsoft.com/office/officeart/2005/8/layout/vList5"/>
    <dgm:cxn modelId="{020AC539-1979-49A3-B51D-5CFDF831BF3F}" type="presParOf" srcId="{D26BE918-0AE8-4480-B344-FBE3CFB41406}" destId="{113610B8-E422-4E8E-926F-450F41E9F1E6}" srcOrd="6" destOrd="0" presId="urn:microsoft.com/office/officeart/2005/8/layout/vList5"/>
    <dgm:cxn modelId="{80727028-F785-4164-B155-9943604A2AB5}" type="presParOf" srcId="{113610B8-E422-4E8E-926F-450F41E9F1E6}" destId="{E8F37076-A121-436E-A9C4-226F9E6DEEDB}" srcOrd="0" destOrd="0" presId="urn:microsoft.com/office/officeart/2005/8/layout/vList5"/>
    <dgm:cxn modelId="{ADBE1D42-C130-409C-A06A-31D82F39F707}" type="presParOf" srcId="{113610B8-E422-4E8E-926F-450F41E9F1E6}" destId="{ADDB2C03-5670-472C-8EC4-8FC110A427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AE61E0-AFE2-4121-BB9D-B7C60E70D048}" type="doc">
      <dgm:prSet loTypeId="urn:microsoft.com/office/officeart/2005/8/layout/process4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l-GR"/>
        </a:p>
      </dgm:t>
    </dgm:pt>
    <dgm:pt modelId="{8B3285BA-F2AB-43CE-8547-FF195C46ECF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l-GR" sz="2000" b="1" dirty="0" smtClean="0">
              <a:latin typeface="Calibri Light" panose="020F0302020204030204" pitchFamily="34" charset="0"/>
            </a:rPr>
            <a:t>Διαχείριση</a:t>
          </a:r>
          <a:r>
            <a:rPr lang="el-GR" sz="1200" b="1" dirty="0" smtClean="0"/>
            <a:t> </a:t>
          </a:r>
          <a:r>
            <a:rPr lang="el-GR" sz="2000" b="1" dirty="0" smtClean="0">
              <a:latin typeface="Calibri Light" panose="020F0302020204030204" pitchFamily="34" charset="0"/>
            </a:rPr>
            <a:t>ανάλωσης</a:t>
          </a:r>
          <a:endParaRPr lang="el-GR" sz="2000" b="1" dirty="0">
            <a:latin typeface="Calibri Light" panose="020F0302020204030204" pitchFamily="34" charset="0"/>
          </a:endParaRPr>
        </a:p>
      </dgm:t>
    </dgm:pt>
    <dgm:pt modelId="{58380E6C-0643-4A39-BD76-56D20AD80801}" type="parTrans" cxnId="{F7210E7D-6E57-46AB-BB41-8562379C21B9}">
      <dgm:prSet/>
      <dgm:spPr/>
      <dgm:t>
        <a:bodyPr/>
        <a:lstStyle/>
        <a:p>
          <a:endParaRPr lang="el-GR"/>
        </a:p>
      </dgm:t>
    </dgm:pt>
    <dgm:pt modelId="{BCDA0A1F-3645-4CA7-84C9-EC439573537D}" type="sibTrans" cxnId="{F7210E7D-6E57-46AB-BB41-8562379C21B9}">
      <dgm:prSet/>
      <dgm:spPr/>
      <dgm:t>
        <a:bodyPr/>
        <a:lstStyle/>
        <a:p>
          <a:endParaRPr lang="el-GR"/>
        </a:p>
      </dgm:t>
    </dgm:pt>
    <dgm:pt modelId="{0F9DF2CE-BA55-4BA1-B05A-2814715DC0AA}">
      <dgm:prSet/>
      <dgm:spPr>
        <a:solidFill>
          <a:schemeClr val="accent1">
            <a:lumMod val="75000"/>
            <a:alpha val="92000"/>
          </a:schemeClr>
        </a:solidFill>
      </dgm:spPr>
      <dgm:t>
        <a:bodyPr/>
        <a:lstStyle/>
        <a:p>
          <a:pPr rtl="0"/>
          <a:r>
            <a:rPr lang="el-GR" i="1" dirty="0" smtClean="0"/>
            <a:t>Στόχος, </a:t>
          </a:r>
          <a:r>
            <a:rPr lang="el-GR" b="1" i="1" u="sng" dirty="0" smtClean="0"/>
            <a:t>η αυτοματοποιημένη παρακολούθηση και ο έλεγχος </a:t>
          </a:r>
          <a:r>
            <a:rPr lang="el-GR" i="1" dirty="0" smtClean="0"/>
            <a:t>της  ανάλωσης </a:t>
          </a:r>
          <a:r>
            <a:rPr lang="el-GR" i="1" dirty="0" smtClean="0">
              <a:sym typeface="Wingdings"/>
            </a:rPr>
            <a:t></a:t>
          </a:r>
          <a:r>
            <a:rPr lang="el-GR" i="1" dirty="0" smtClean="0"/>
            <a:t> εγκρίσεις, δείκτες και στατιστικά στοιχεία</a:t>
          </a:r>
          <a:endParaRPr lang="el-GR" dirty="0"/>
        </a:p>
      </dgm:t>
    </dgm:pt>
    <dgm:pt modelId="{05CED6E7-0F06-45D5-978D-DE8B7519F9BB}" type="parTrans" cxnId="{EE3768B9-0CF0-4371-A86B-6F6643412B92}">
      <dgm:prSet/>
      <dgm:spPr/>
      <dgm:t>
        <a:bodyPr/>
        <a:lstStyle/>
        <a:p>
          <a:endParaRPr lang="el-GR"/>
        </a:p>
      </dgm:t>
    </dgm:pt>
    <dgm:pt modelId="{44134524-FB45-49FE-AB3D-3F3CE414E82E}" type="sibTrans" cxnId="{EE3768B9-0CF0-4371-A86B-6F6643412B92}">
      <dgm:prSet/>
      <dgm:spPr/>
      <dgm:t>
        <a:bodyPr/>
        <a:lstStyle/>
        <a:p>
          <a:endParaRPr lang="el-GR"/>
        </a:p>
      </dgm:t>
    </dgm:pt>
    <dgm:pt modelId="{737B24A1-72EE-4416-A7BA-AA020F6E2B36}" type="pres">
      <dgm:prSet presAssocID="{52AE61E0-AFE2-4121-BB9D-B7C60E70D0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A192D66-71D8-4D1D-A80E-B2E250DA93B0}" type="pres">
      <dgm:prSet presAssocID="{0F9DF2CE-BA55-4BA1-B05A-2814715DC0AA}" presName="boxAndChildren" presStyleCnt="0"/>
      <dgm:spPr/>
    </dgm:pt>
    <dgm:pt modelId="{5C7B4B80-E228-41BB-9D60-0BCCD73F3097}" type="pres">
      <dgm:prSet presAssocID="{0F9DF2CE-BA55-4BA1-B05A-2814715DC0AA}" presName="parentTextBox" presStyleLbl="node1" presStyleIdx="0" presStyleCnt="2"/>
      <dgm:spPr/>
      <dgm:t>
        <a:bodyPr/>
        <a:lstStyle/>
        <a:p>
          <a:endParaRPr lang="el-GR"/>
        </a:p>
      </dgm:t>
    </dgm:pt>
    <dgm:pt modelId="{959F4C15-B029-4F93-851B-1E8C53A75EC4}" type="pres">
      <dgm:prSet presAssocID="{BCDA0A1F-3645-4CA7-84C9-EC439573537D}" presName="sp" presStyleCnt="0"/>
      <dgm:spPr/>
    </dgm:pt>
    <dgm:pt modelId="{F49AC740-FFBB-42BB-A2C2-FC67D80E15AA}" type="pres">
      <dgm:prSet presAssocID="{8B3285BA-F2AB-43CE-8547-FF195C46ECF5}" presName="arrowAndChildren" presStyleCnt="0"/>
      <dgm:spPr/>
    </dgm:pt>
    <dgm:pt modelId="{4544F190-40E4-4CCA-8229-E225804BA87D}" type="pres">
      <dgm:prSet presAssocID="{8B3285BA-F2AB-43CE-8547-FF195C46ECF5}" presName="parentTextArrow" presStyleLbl="node1" presStyleIdx="1" presStyleCnt="2" custLinFactNeighborX="-177" custLinFactNeighborY="261"/>
      <dgm:spPr/>
      <dgm:t>
        <a:bodyPr/>
        <a:lstStyle/>
        <a:p>
          <a:endParaRPr lang="el-GR"/>
        </a:p>
      </dgm:t>
    </dgm:pt>
  </dgm:ptLst>
  <dgm:cxnLst>
    <dgm:cxn modelId="{F7210E7D-6E57-46AB-BB41-8562379C21B9}" srcId="{52AE61E0-AFE2-4121-BB9D-B7C60E70D048}" destId="{8B3285BA-F2AB-43CE-8547-FF195C46ECF5}" srcOrd="0" destOrd="0" parTransId="{58380E6C-0643-4A39-BD76-56D20AD80801}" sibTransId="{BCDA0A1F-3645-4CA7-84C9-EC439573537D}"/>
    <dgm:cxn modelId="{FBC0F6ED-5005-4FF9-A598-9454B7AF6F83}" type="presOf" srcId="{0F9DF2CE-BA55-4BA1-B05A-2814715DC0AA}" destId="{5C7B4B80-E228-41BB-9D60-0BCCD73F3097}" srcOrd="0" destOrd="0" presId="urn:microsoft.com/office/officeart/2005/8/layout/process4"/>
    <dgm:cxn modelId="{EE3768B9-0CF0-4371-A86B-6F6643412B92}" srcId="{52AE61E0-AFE2-4121-BB9D-B7C60E70D048}" destId="{0F9DF2CE-BA55-4BA1-B05A-2814715DC0AA}" srcOrd="1" destOrd="0" parTransId="{05CED6E7-0F06-45D5-978D-DE8B7519F9BB}" sibTransId="{44134524-FB45-49FE-AB3D-3F3CE414E82E}"/>
    <dgm:cxn modelId="{B1E2B414-1C20-4EE9-B64A-03BC85B8E35E}" type="presOf" srcId="{8B3285BA-F2AB-43CE-8547-FF195C46ECF5}" destId="{4544F190-40E4-4CCA-8229-E225804BA87D}" srcOrd="0" destOrd="0" presId="urn:microsoft.com/office/officeart/2005/8/layout/process4"/>
    <dgm:cxn modelId="{9EDCBCB2-E66E-42FE-B6C9-32819527C6E3}" type="presOf" srcId="{52AE61E0-AFE2-4121-BB9D-B7C60E70D048}" destId="{737B24A1-72EE-4416-A7BA-AA020F6E2B36}" srcOrd="0" destOrd="0" presId="urn:microsoft.com/office/officeart/2005/8/layout/process4"/>
    <dgm:cxn modelId="{E45EA1D8-AAF0-48AE-9C76-AEDCA7152793}" type="presParOf" srcId="{737B24A1-72EE-4416-A7BA-AA020F6E2B36}" destId="{EA192D66-71D8-4D1D-A80E-B2E250DA93B0}" srcOrd="0" destOrd="0" presId="urn:microsoft.com/office/officeart/2005/8/layout/process4"/>
    <dgm:cxn modelId="{F16F5448-CE39-463B-BB03-853FFC67B973}" type="presParOf" srcId="{EA192D66-71D8-4D1D-A80E-B2E250DA93B0}" destId="{5C7B4B80-E228-41BB-9D60-0BCCD73F3097}" srcOrd="0" destOrd="0" presId="urn:microsoft.com/office/officeart/2005/8/layout/process4"/>
    <dgm:cxn modelId="{D781136E-431E-42F0-BFEF-AFC5E12A6582}" type="presParOf" srcId="{737B24A1-72EE-4416-A7BA-AA020F6E2B36}" destId="{959F4C15-B029-4F93-851B-1E8C53A75EC4}" srcOrd="1" destOrd="0" presId="urn:microsoft.com/office/officeart/2005/8/layout/process4"/>
    <dgm:cxn modelId="{C1EDC55C-C974-4C1E-A633-368F8FBEEB8E}" type="presParOf" srcId="{737B24A1-72EE-4416-A7BA-AA020F6E2B36}" destId="{F49AC740-FFBB-42BB-A2C2-FC67D80E15AA}" srcOrd="2" destOrd="0" presId="urn:microsoft.com/office/officeart/2005/8/layout/process4"/>
    <dgm:cxn modelId="{E10542DB-C519-42F7-930E-E432E4C0FB05}" type="presParOf" srcId="{F49AC740-FFBB-42BB-A2C2-FC67D80E15AA}" destId="{4544F190-40E4-4CCA-8229-E225804BA87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1BF609-D78E-40CD-A766-54DC4BBAF4E3}" type="doc">
      <dgm:prSet loTypeId="urn:microsoft.com/office/officeart/2005/8/layout/process4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l-GR"/>
        </a:p>
      </dgm:t>
    </dgm:pt>
    <dgm:pt modelId="{03DDD28F-916D-41D3-9237-267C39EFBF8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l-GR" sz="2000" b="1" dirty="0" smtClean="0">
              <a:latin typeface="Calibri Light" panose="020F0302020204030204" pitchFamily="34" charset="0"/>
            </a:rPr>
            <a:t>Διαχείριση Παραγγελιών</a:t>
          </a:r>
          <a:endParaRPr lang="el-GR" sz="2000" dirty="0">
            <a:latin typeface="Calibri Light" panose="020F0302020204030204" pitchFamily="34" charset="0"/>
          </a:endParaRPr>
        </a:p>
      </dgm:t>
    </dgm:pt>
    <dgm:pt modelId="{A76B2C80-42E2-48BF-AD5F-587088DAF8A4}" type="parTrans" cxnId="{2BAA3E00-098E-4063-9A16-A287C332B328}">
      <dgm:prSet/>
      <dgm:spPr/>
      <dgm:t>
        <a:bodyPr/>
        <a:lstStyle/>
        <a:p>
          <a:endParaRPr lang="el-GR"/>
        </a:p>
      </dgm:t>
    </dgm:pt>
    <dgm:pt modelId="{0508D15B-BB98-404D-819F-EAF78D388C40}" type="sibTrans" cxnId="{2BAA3E00-098E-4063-9A16-A287C332B328}">
      <dgm:prSet/>
      <dgm:spPr/>
      <dgm:t>
        <a:bodyPr/>
        <a:lstStyle/>
        <a:p>
          <a:endParaRPr lang="el-GR"/>
        </a:p>
      </dgm:t>
    </dgm:pt>
    <dgm:pt modelId="{8D39D076-3E1F-42E6-A73B-F6A641E101B3}">
      <dgm:prSet custT="1"/>
      <dgm:spPr>
        <a:solidFill>
          <a:schemeClr val="accent1">
            <a:lumMod val="75000"/>
            <a:alpha val="92000"/>
          </a:schemeClr>
        </a:solidFill>
      </dgm:spPr>
      <dgm:t>
        <a:bodyPr/>
        <a:lstStyle/>
        <a:p>
          <a:pPr rtl="0"/>
          <a:r>
            <a:rPr lang="el-GR" sz="1200" i="1" dirty="0" smtClean="0">
              <a:latin typeface="Calibri Light" panose="020F0302020204030204" pitchFamily="34" charset="0"/>
            </a:rPr>
            <a:t>Στόχος η Αυτοματοποίηση αποστολής παραγγελιών </a:t>
          </a:r>
          <a:r>
            <a:rPr lang="el-GR" sz="1200" i="1" dirty="0" smtClean="0">
              <a:latin typeface="Calibri Light" panose="020F0302020204030204" pitchFamily="34" charset="0"/>
              <a:sym typeface="Wingdings"/>
            </a:rPr>
            <a:t></a:t>
          </a:r>
          <a:r>
            <a:rPr lang="en-US" sz="1200" i="1" dirty="0" smtClean="0">
              <a:latin typeface="Calibri Light" panose="020F0302020204030204" pitchFamily="34" charset="0"/>
              <a:sym typeface="Wingdings"/>
            </a:rPr>
            <a:t> </a:t>
          </a:r>
          <a:r>
            <a:rPr lang="el-GR" sz="1200" i="1" dirty="0" smtClean="0">
              <a:latin typeface="Calibri Light" panose="020F0302020204030204" pitchFamily="34" charset="0"/>
            </a:rPr>
            <a:t>απαιτούμενες ροές εγκρίσεων, κατάλογοι εγκεκριμένων υλικών, σύνδεση με προμηθευτές, ενημέρωση Πληροφοριακών Συστημάτων</a:t>
          </a:r>
          <a:endParaRPr lang="el-GR" sz="1200" dirty="0">
            <a:latin typeface="Calibri Light" panose="020F0302020204030204" pitchFamily="34" charset="0"/>
          </a:endParaRPr>
        </a:p>
      </dgm:t>
    </dgm:pt>
    <dgm:pt modelId="{7CE7BB16-828D-42D4-9536-60A691CAB782}" type="parTrans" cxnId="{29E86DE7-1514-4D8D-9137-CC30E06587EE}">
      <dgm:prSet/>
      <dgm:spPr/>
      <dgm:t>
        <a:bodyPr/>
        <a:lstStyle/>
        <a:p>
          <a:endParaRPr lang="el-GR"/>
        </a:p>
      </dgm:t>
    </dgm:pt>
    <dgm:pt modelId="{D3E65AAE-5A62-45E8-B523-E8119BF5935B}" type="sibTrans" cxnId="{29E86DE7-1514-4D8D-9137-CC30E06587EE}">
      <dgm:prSet/>
      <dgm:spPr/>
      <dgm:t>
        <a:bodyPr/>
        <a:lstStyle/>
        <a:p>
          <a:endParaRPr lang="el-GR"/>
        </a:p>
      </dgm:t>
    </dgm:pt>
    <dgm:pt modelId="{F6EAD500-69AD-44F2-833F-C384CEC78914}" type="pres">
      <dgm:prSet presAssocID="{6F1BF609-D78E-40CD-A766-54DC4BBAF4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6A1F8D8-1407-4228-845E-28CE537CC78E}" type="pres">
      <dgm:prSet presAssocID="{8D39D076-3E1F-42E6-A73B-F6A641E101B3}" presName="boxAndChildren" presStyleCnt="0"/>
      <dgm:spPr/>
    </dgm:pt>
    <dgm:pt modelId="{D0B0FCBA-80D1-4272-B478-DDD98C3F71D6}" type="pres">
      <dgm:prSet presAssocID="{8D39D076-3E1F-42E6-A73B-F6A641E101B3}" presName="parentTextBox" presStyleLbl="node1" presStyleIdx="0" presStyleCnt="2"/>
      <dgm:spPr/>
      <dgm:t>
        <a:bodyPr/>
        <a:lstStyle/>
        <a:p>
          <a:endParaRPr lang="el-GR"/>
        </a:p>
      </dgm:t>
    </dgm:pt>
    <dgm:pt modelId="{A3A0CDBA-F167-40E7-A12B-F8347B27191A}" type="pres">
      <dgm:prSet presAssocID="{0508D15B-BB98-404D-819F-EAF78D388C40}" presName="sp" presStyleCnt="0"/>
      <dgm:spPr/>
    </dgm:pt>
    <dgm:pt modelId="{E8208A8F-7A0F-49F8-AB87-C354B0EA56E2}" type="pres">
      <dgm:prSet presAssocID="{03DDD28F-916D-41D3-9237-267C39EFBF85}" presName="arrowAndChildren" presStyleCnt="0"/>
      <dgm:spPr/>
    </dgm:pt>
    <dgm:pt modelId="{441C4311-A5B7-48B7-A0DB-EA453543ABFA}" type="pres">
      <dgm:prSet presAssocID="{03DDD28F-916D-41D3-9237-267C39EFBF85}" presName="parentTextArrow" presStyleLbl="node1" presStyleIdx="1" presStyleCnt="2" custLinFactNeighborX="11677" custLinFactNeighborY="-14509"/>
      <dgm:spPr/>
      <dgm:t>
        <a:bodyPr/>
        <a:lstStyle/>
        <a:p>
          <a:endParaRPr lang="el-GR"/>
        </a:p>
      </dgm:t>
    </dgm:pt>
  </dgm:ptLst>
  <dgm:cxnLst>
    <dgm:cxn modelId="{2BAA3E00-098E-4063-9A16-A287C332B328}" srcId="{6F1BF609-D78E-40CD-A766-54DC4BBAF4E3}" destId="{03DDD28F-916D-41D3-9237-267C39EFBF85}" srcOrd="0" destOrd="0" parTransId="{A76B2C80-42E2-48BF-AD5F-587088DAF8A4}" sibTransId="{0508D15B-BB98-404D-819F-EAF78D388C40}"/>
    <dgm:cxn modelId="{A5878F16-CFD4-4549-AB66-59FD10E3E7F7}" type="presOf" srcId="{8D39D076-3E1F-42E6-A73B-F6A641E101B3}" destId="{D0B0FCBA-80D1-4272-B478-DDD98C3F71D6}" srcOrd="0" destOrd="0" presId="urn:microsoft.com/office/officeart/2005/8/layout/process4"/>
    <dgm:cxn modelId="{BDE6627E-E307-43B0-8670-205F7C2150CB}" type="presOf" srcId="{6F1BF609-D78E-40CD-A766-54DC4BBAF4E3}" destId="{F6EAD500-69AD-44F2-833F-C384CEC78914}" srcOrd="0" destOrd="0" presId="urn:microsoft.com/office/officeart/2005/8/layout/process4"/>
    <dgm:cxn modelId="{29E86DE7-1514-4D8D-9137-CC30E06587EE}" srcId="{6F1BF609-D78E-40CD-A766-54DC4BBAF4E3}" destId="{8D39D076-3E1F-42E6-A73B-F6A641E101B3}" srcOrd="1" destOrd="0" parTransId="{7CE7BB16-828D-42D4-9536-60A691CAB782}" sibTransId="{D3E65AAE-5A62-45E8-B523-E8119BF5935B}"/>
    <dgm:cxn modelId="{1EE21C45-332D-4AA4-8B10-BABC631D418F}" type="presOf" srcId="{03DDD28F-916D-41D3-9237-267C39EFBF85}" destId="{441C4311-A5B7-48B7-A0DB-EA453543ABFA}" srcOrd="0" destOrd="0" presId="urn:microsoft.com/office/officeart/2005/8/layout/process4"/>
    <dgm:cxn modelId="{FAF1CE3D-800D-4516-B9C1-C0CAFBCF4E1E}" type="presParOf" srcId="{F6EAD500-69AD-44F2-833F-C384CEC78914}" destId="{06A1F8D8-1407-4228-845E-28CE537CC78E}" srcOrd="0" destOrd="0" presId="urn:microsoft.com/office/officeart/2005/8/layout/process4"/>
    <dgm:cxn modelId="{303891C3-F947-4AD6-A563-F9E97B512BC2}" type="presParOf" srcId="{06A1F8D8-1407-4228-845E-28CE537CC78E}" destId="{D0B0FCBA-80D1-4272-B478-DDD98C3F71D6}" srcOrd="0" destOrd="0" presId="urn:microsoft.com/office/officeart/2005/8/layout/process4"/>
    <dgm:cxn modelId="{7A69B86A-83A9-4DBE-8FCF-C12F99C2470B}" type="presParOf" srcId="{F6EAD500-69AD-44F2-833F-C384CEC78914}" destId="{A3A0CDBA-F167-40E7-A12B-F8347B27191A}" srcOrd="1" destOrd="0" presId="urn:microsoft.com/office/officeart/2005/8/layout/process4"/>
    <dgm:cxn modelId="{A2F2C368-4E1D-4CC9-9D67-D70AEE162FF5}" type="presParOf" srcId="{F6EAD500-69AD-44F2-833F-C384CEC78914}" destId="{E8208A8F-7A0F-49F8-AB87-C354B0EA56E2}" srcOrd="2" destOrd="0" presId="urn:microsoft.com/office/officeart/2005/8/layout/process4"/>
    <dgm:cxn modelId="{B0395CA0-907D-43AE-ACC6-E868ACA02548}" type="presParOf" srcId="{E8208A8F-7A0F-49F8-AB87-C354B0EA56E2}" destId="{441C4311-A5B7-48B7-A0DB-EA453543ABF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9335841-8D31-46AC-8D52-11ED1D60BF18}" type="doc">
      <dgm:prSet loTypeId="urn:microsoft.com/office/officeart/2005/8/layout/matrix3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F159E28-8EBD-413A-A52F-40172A2E66E0}">
      <dgm:prSet/>
      <dgm:spPr/>
      <dgm:t>
        <a:bodyPr/>
        <a:lstStyle/>
        <a:p>
          <a:pPr rtl="0"/>
          <a:r>
            <a:rPr lang="el-GR" dirty="0" smtClean="0"/>
            <a:t>Σχέδιο Δράσης</a:t>
          </a:r>
          <a:endParaRPr lang="el-GR" dirty="0"/>
        </a:p>
      </dgm:t>
    </dgm:pt>
    <dgm:pt modelId="{4DF60B89-3B80-4F1D-8B0A-8547F662C5BD}" type="parTrans" cxnId="{CF2CDADB-6A50-4F65-90BD-C55CAFDEB87C}">
      <dgm:prSet/>
      <dgm:spPr/>
      <dgm:t>
        <a:bodyPr/>
        <a:lstStyle/>
        <a:p>
          <a:endParaRPr lang="el-GR"/>
        </a:p>
      </dgm:t>
    </dgm:pt>
    <dgm:pt modelId="{375641F1-F07E-4E38-B1E7-7EDC65194F74}" type="sibTrans" cxnId="{CF2CDADB-6A50-4F65-90BD-C55CAFDEB87C}">
      <dgm:prSet/>
      <dgm:spPr/>
      <dgm:t>
        <a:bodyPr/>
        <a:lstStyle/>
        <a:p>
          <a:endParaRPr lang="el-GR"/>
        </a:p>
      </dgm:t>
    </dgm:pt>
    <dgm:pt modelId="{2AD2D809-9560-474B-A67B-BFD4B325A4AA}">
      <dgm:prSet/>
      <dgm:spPr/>
      <dgm:t>
        <a:bodyPr/>
        <a:lstStyle/>
        <a:p>
          <a:pPr rtl="0"/>
          <a:r>
            <a:rPr lang="el-GR" smtClean="0"/>
            <a:t>Ανάλυση ευκαιριών</a:t>
          </a:r>
          <a:endParaRPr lang="el-GR"/>
        </a:p>
      </dgm:t>
    </dgm:pt>
    <dgm:pt modelId="{CB197EFE-446F-4D47-9330-AEF255DFA291}" type="parTrans" cxnId="{A0469B8C-C53E-40F3-8B8D-8CC9BCE3D057}">
      <dgm:prSet/>
      <dgm:spPr/>
      <dgm:t>
        <a:bodyPr/>
        <a:lstStyle/>
        <a:p>
          <a:endParaRPr lang="el-GR"/>
        </a:p>
      </dgm:t>
    </dgm:pt>
    <dgm:pt modelId="{92151A8D-B2E6-4D56-968A-9BED5F8A598E}" type="sibTrans" cxnId="{A0469B8C-C53E-40F3-8B8D-8CC9BCE3D057}">
      <dgm:prSet/>
      <dgm:spPr/>
      <dgm:t>
        <a:bodyPr/>
        <a:lstStyle/>
        <a:p>
          <a:endParaRPr lang="el-GR"/>
        </a:p>
      </dgm:t>
    </dgm:pt>
    <dgm:pt modelId="{BE6E3E41-FDAC-4949-8AEA-766C80B08D7B}">
      <dgm:prSet/>
      <dgm:spPr/>
      <dgm:t>
        <a:bodyPr/>
        <a:lstStyle/>
        <a:p>
          <a:pPr rtl="0"/>
          <a:r>
            <a:rPr lang="el-GR" dirty="0" smtClean="0"/>
            <a:t>Μεθοδολογία Υλοποίησης</a:t>
          </a:r>
          <a:endParaRPr lang="el-GR" dirty="0"/>
        </a:p>
      </dgm:t>
    </dgm:pt>
    <dgm:pt modelId="{B7A47CE2-304C-4FD4-9B79-ADBA5121E28B}" type="parTrans" cxnId="{658F746D-A874-40AC-810D-527FDFF49ED6}">
      <dgm:prSet/>
      <dgm:spPr/>
      <dgm:t>
        <a:bodyPr/>
        <a:lstStyle/>
        <a:p>
          <a:endParaRPr lang="el-GR"/>
        </a:p>
      </dgm:t>
    </dgm:pt>
    <dgm:pt modelId="{CBE4E2DB-4C32-4AD1-B0A6-0C7B632608EF}" type="sibTrans" cxnId="{658F746D-A874-40AC-810D-527FDFF49ED6}">
      <dgm:prSet/>
      <dgm:spPr/>
      <dgm:t>
        <a:bodyPr/>
        <a:lstStyle/>
        <a:p>
          <a:endParaRPr lang="el-GR"/>
        </a:p>
      </dgm:t>
    </dgm:pt>
    <dgm:pt modelId="{0D08ED3A-F769-4A74-BB5B-60279FD08045}">
      <dgm:prSet/>
      <dgm:spPr/>
      <dgm:t>
        <a:bodyPr/>
        <a:lstStyle/>
        <a:p>
          <a:pPr rtl="0"/>
          <a:r>
            <a:rPr lang="el-GR" dirty="0" smtClean="0"/>
            <a:t>Ο ρόλος των συμβούλων &amp; </a:t>
          </a:r>
          <a:r>
            <a:rPr lang="el-GR" dirty="0" err="1" smtClean="0"/>
            <a:t>παρόχων</a:t>
          </a:r>
          <a:endParaRPr lang="el-GR" dirty="0"/>
        </a:p>
      </dgm:t>
    </dgm:pt>
    <dgm:pt modelId="{EFECCE44-F366-42AC-B165-578CEB13D860}" type="parTrans" cxnId="{6F485A1C-A4B5-48E7-8DB2-E3BCBF1CF3C4}">
      <dgm:prSet/>
      <dgm:spPr/>
      <dgm:t>
        <a:bodyPr/>
        <a:lstStyle/>
        <a:p>
          <a:endParaRPr lang="el-GR"/>
        </a:p>
      </dgm:t>
    </dgm:pt>
    <dgm:pt modelId="{6D2C2A3C-7171-426B-8AD1-E0CB9CF3DAE6}" type="sibTrans" cxnId="{6F485A1C-A4B5-48E7-8DB2-E3BCBF1CF3C4}">
      <dgm:prSet/>
      <dgm:spPr/>
      <dgm:t>
        <a:bodyPr/>
        <a:lstStyle/>
        <a:p>
          <a:endParaRPr lang="el-GR"/>
        </a:p>
      </dgm:t>
    </dgm:pt>
    <dgm:pt modelId="{D805B044-4274-4805-B539-833828FF7DEA}" type="pres">
      <dgm:prSet presAssocID="{C9335841-8D31-46AC-8D52-11ED1D60BF1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C03C6D4-867F-4531-BFF0-F881900872F2}" type="pres">
      <dgm:prSet presAssocID="{C9335841-8D31-46AC-8D52-11ED1D60BF18}" presName="diamond" presStyleLbl="bgShp" presStyleIdx="0" presStyleCnt="1"/>
      <dgm:spPr/>
    </dgm:pt>
    <dgm:pt modelId="{A8E9AD86-0D04-4AD7-8C7D-C8F740BD5BC6}" type="pres">
      <dgm:prSet presAssocID="{C9335841-8D31-46AC-8D52-11ED1D60BF1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D6A561-1DF4-40C2-90E2-4C4FD8BB213B}" type="pres">
      <dgm:prSet presAssocID="{C9335841-8D31-46AC-8D52-11ED1D60BF1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1B4A60-5CDC-4E38-97F8-4466809AD39F}" type="pres">
      <dgm:prSet presAssocID="{C9335841-8D31-46AC-8D52-11ED1D60BF1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738EC4-D2ED-4BD8-9877-855C143BB89F}" type="pres">
      <dgm:prSet presAssocID="{C9335841-8D31-46AC-8D52-11ED1D60BF1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5C24D49-4C4D-43BA-98CC-9B18736DC2BF}" type="presOf" srcId="{C9335841-8D31-46AC-8D52-11ED1D60BF18}" destId="{D805B044-4274-4805-B539-833828FF7DEA}" srcOrd="0" destOrd="0" presId="urn:microsoft.com/office/officeart/2005/8/layout/matrix3"/>
    <dgm:cxn modelId="{CF2CDADB-6A50-4F65-90BD-C55CAFDEB87C}" srcId="{C9335841-8D31-46AC-8D52-11ED1D60BF18}" destId="{FF159E28-8EBD-413A-A52F-40172A2E66E0}" srcOrd="0" destOrd="0" parTransId="{4DF60B89-3B80-4F1D-8B0A-8547F662C5BD}" sibTransId="{375641F1-F07E-4E38-B1E7-7EDC65194F74}"/>
    <dgm:cxn modelId="{658F746D-A874-40AC-810D-527FDFF49ED6}" srcId="{C9335841-8D31-46AC-8D52-11ED1D60BF18}" destId="{BE6E3E41-FDAC-4949-8AEA-766C80B08D7B}" srcOrd="2" destOrd="0" parTransId="{B7A47CE2-304C-4FD4-9B79-ADBA5121E28B}" sibTransId="{CBE4E2DB-4C32-4AD1-B0A6-0C7B632608EF}"/>
    <dgm:cxn modelId="{6F485A1C-A4B5-48E7-8DB2-E3BCBF1CF3C4}" srcId="{C9335841-8D31-46AC-8D52-11ED1D60BF18}" destId="{0D08ED3A-F769-4A74-BB5B-60279FD08045}" srcOrd="3" destOrd="0" parTransId="{EFECCE44-F366-42AC-B165-578CEB13D860}" sibTransId="{6D2C2A3C-7171-426B-8AD1-E0CB9CF3DAE6}"/>
    <dgm:cxn modelId="{A0469B8C-C53E-40F3-8B8D-8CC9BCE3D057}" srcId="{C9335841-8D31-46AC-8D52-11ED1D60BF18}" destId="{2AD2D809-9560-474B-A67B-BFD4B325A4AA}" srcOrd="1" destOrd="0" parTransId="{CB197EFE-446F-4D47-9330-AEF255DFA291}" sibTransId="{92151A8D-B2E6-4D56-968A-9BED5F8A598E}"/>
    <dgm:cxn modelId="{AE0528D2-D86D-4AD1-9118-C523A797E73B}" type="presOf" srcId="{FF159E28-8EBD-413A-A52F-40172A2E66E0}" destId="{A8E9AD86-0D04-4AD7-8C7D-C8F740BD5BC6}" srcOrd="0" destOrd="0" presId="urn:microsoft.com/office/officeart/2005/8/layout/matrix3"/>
    <dgm:cxn modelId="{7FA407DE-EC43-42B9-BB2B-E4DA0DEC5344}" type="presOf" srcId="{BE6E3E41-FDAC-4949-8AEA-766C80B08D7B}" destId="{9C1B4A60-5CDC-4E38-97F8-4466809AD39F}" srcOrd="0" destOrd="0" presId="urn:microsoft.com/office/officeart/2005/8/layout/matrix3"/>
    <dgm:cxn modelId="{2CFDB0D6-2850-49E0-90AC-BA9E2C7E13C4}" type="presOf" srcId="{0D08ED3A-F769-4A74-BB5B-60279FD08045}" destId="{D9738EC4-D2ED-4BD8-9877-855C143BB89F}" srcOrd="0" destOrd="0" presId="urn:microsoft.com/office/officeart/2005/8/layout/matrix3"/>
    <dgm:cxn modelId="{5E9F561A-7C9E-4DFA-9EC5-6281E9207A52}" type="presOf" srcId="{2AD2D809-9560-474B-A67B-BFD4B325A4AA}" destId="{55D6A561-1DF4-40C2-90E2-4C4FD8BB213B}" srcOrd="0" destOrd="0" presId="urn:microsoft.com/office/officeart/2005/8/layout/matrix3"/>
    <dgm:cxn modelId="{7A0B1F44-8BD6-4616-9978-744E7B144CEC}" type="presParOf" srcId="{D805B044-4274-4805-B539-833828FF7DEA}" destId="{9C03C6D4-867F-4531-BFF0-F881900872F2}" srcOrd="0" destOrd="0" presId="urn:microsoft.com/office/officeart/2005/8/layout/matrix3"/>
    <dgm:cxn modelId="{3641E78F-1262-4203-A789-861D990840C7}" type="presParOf" srcId="{D805B044-4274-4805-B539-833828FF7DEA}" destId="{A8E9AD86-0D04-4AD7-8C7D-C8F740BD5BC6}" srcOrd="1" destOrd="0" presId="urn:microsoft.com/office/officeart/2005/8/layout/matrix3"/>
    <dgm:cxn modelId="{98261757-FA1A-48DE-BEB7-2ED139A94A14}" type="presParOf" srcId="{D805B044-4274-4805-B539-833828FF7DEA}" destId="{55D6A561-1DF4-40C2-90E2-4C4FD8BB213B}" srcOrd="2" destOrd="0" presId="urn:microsoft.com/office/officeart/2005/8/layout/matrix3"/>
    <dgm:cxn modelId="{6AE46FCA-26AB-4188-A868-2F7D0A5B7E7D}" type="presParOf" srcId="{D805B044-4274-4805-B539-833828FF7DEA}" destId="{9C1B4A60-5CDC-4E38-97F8-4466809AD39F}" srcOrd="3" destOrd="0" presId="urn:microsoft.com/office/officeart/2005/8/layout/matrix3"/>
    <dgm:cxn modelId="{36E75002-6C96-469C-843B-20EF81DF810A}" type="presParOf" srcId="{D805B044-4274-4805-B539-833828FF7DEA}" destId="{D9738EC4-D2ED-4BD8-9877-855C143BB89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2B677B-A838-4C73-974E-CDB0FEC2CD5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7800CC0-4ECB-40F6-97D6-65C3DDB3124B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l-GR" sz="1200" dirty="0" smtClean="0"/>
            <a:t>Υπάρχον πλαίσιο-κανονισμός</a:t>
          </a:r>
          <a:endParaRPr lang="el-GR" sz="1200" b="0" u="none" dirty="0"/>
        </a:p>
      </dgm:t>
    </dgm:pt>
    <dgm:pt modelId="{29D99016-67D4-4045-9350-EE11BEAD9C19}" type="parTrans" cxnId="{96EF2AB0-0890-43AC-9CA9-C9B7A210352A}">
      <dgm:prSet/>
      <dgm:spPr/>
      <dgm:t>
        <a:bodyPr/>
        <a:lstStyle/>
        <a:p>
          <a:endParaRPr lang="el-GR"/>
        </a:p>
      </dgm:t>
    </dgm:pt>
    <dgm:pt modelId="{8D4961D2-BD8F-4C3E-B687-43A83A49B789}" type="sibTrans" cxnId="{96EF2AB0-0890-43AC-9CA9-C9B7A210352A}">
      <dgm:prSet/>
      <dgm:spPr/>
      <dgm:t>
        <a:bodyPr/>
        <a:lstStyle/>
        <a:p>
          <a:endParaRPr lang="el-GR"/>
        </a:p>
      </dgm:t>
    </dgm:pt>
    <dgm:pt modelId="{FF469869-F4E1-4FD1-B47E-99DC34E284EA}">
      <dgm:prSet/>
      <dgm:spPr>
        <a:solidFill>
          <a:srgbClr val="00B050"/>
        </a:solidFill>
      </dgm:spPr>
      <dgm:t>
        <a:bodyPr/>
        <a:lstStyle/>
        <a:p>
          <a:pPr rtl="0"/>
          <a:r>
            <a:rPr lang="el-GR" dirty="0" smtClean="0"/>
            <a:t>Οργανωτική ετοιμότητα και συμμετοχή προμηθευτών</a:t>
          </a:r>
          <a:endParaRPr lang="el-GR" dirty="0"/>
        </a:p>
      </dgm:t>
    </dgm:pt>
    <dgm:pt modelId="{A4922505-AF17-4379-BC9C-0CC2CCF9360A}" type="parTrans" cxnId="{C6473499-D085-40C1-BD43-B4B829D0655B}">
      <dgm:prSet/>
      <dgm:spPr/>
      <dgm:t>
        <a:bodyPr/>
        <a:lstStyle/>
        <a:p>
          <a:endParaRPr lang="el-GR"/>
        </a:p>
      </dgm:t>
    </dgm:pt>
    <dgm:pt modelId="{740CC01D-584E-4EED-8ED1-66DADA11DDD8}" type="sibTrans" cxnId="{C6473499-D085-40C1-BD43-B4B829D0655B}">
      <dgm:prSet/>
      <dgm:spPr/>
      <dgm:t>
        <a:bodyPr/>
        <a:lstStyle/>
        <a:p>
          <a:endParaRPr lang="el-GR"/>
        </a:p>
      </dgm:t>
    </dgm:pt>
    <dgm:pt modelId="{9ADF0124-2E62-49A4-A5AA-6C01AC77D0B9}">
      <dgm:prSet custT="1"/>
      <dgm:spPr/>
      <dgm:t>
        <a:bodyPr/>
        <a:lstStyle/>
        <a:p>
          <a:pPr rtl="0"/>
          <a:r>
            <a:rPr lang="el-GR" sz="1400" b="1" dirty="0" smtClean="0"/>
            <a:t>(επιθυμητή) ταχύτητα εγκατάστασης</a:t>
          </a:r>
          <a:endParaRPr lang="el-GR" sz="1400" b="1" dirty="0"/>
        </a:p>
      </dgm:t>
    </dgm:pt>
    <dgm:pt modelId="{0A806568-6496-426F-8399-FE4AC9004ED9}" type="parTrans" cxnId="{D9F725D8-2C9E-4442-8ABC-7DE80C96E972}">
      <dgm:prSet/>
      <dgm:spPr/>
      <dgm:t>
        <a:bodyPr/>
        <a:lstStyle/>
        <a:p>
          <a:endParaRPr lang="el-GR"/>
        </a:p>
      </dgm:t>
    </dgm:pt>
    <dgm:pt modelId="{83773A75-D88F-4D13-AA9B-1DAC4F51032A}" type="sibTrans" cxnId="{D9F725D8-2C9E-4442-8ABC-7DE80C96E972}">
      <dgm:prSet/>
      <dgm:spPr/>
      <dgm:t>
        <a:bodyPr/>
        <a:lstStyle/>
        <a:p>
          <a:endParaRPr lang="el-GR"/>
        </a:p>
      </dgm:t>
    </dgm:pt>
    <dgm:pt modelId="{44C53628-0966-4195-B818-E65CA5772955}">
      <dgm:prSet custT="1"/>
      <dgm:spPr/>
      <dgm:t>
        <a:bodyPr/>
        <a:lstStyle/>
        <a:p>
          <a:endParaRPr lang="el-GR"/>
        </a:p>
      </dgm:t>
    </dgm:pt>
    <dgm:pt modelId="{5300A7A4-012E-4211-BF86-5CD94DC450A4}" type="parTrans" cxnId="{B26A5AE1-7556-41D5-814E-6371801E5E34}">
      <dgm:prSet/>
      <dgm:spPr/>
      <dgm:t>
        <a:bodyPr/>
        <a:lstStyle/>
        <a:p>
          <a:endParaRPr lang="el-GR"/>
        </a:p>
      </dgm:t>
    </dgm:pt>
    <dgm:pt modelId="{C682E089-F4BD-430A-A111-C3CF71CC4960}" type="sibTrans" cxnId="{B26A5AE1-7556-41D5-814E-6371801E5E34}">
      <dgm:prSet/>
      <dgm:spPr/>
      <dgm:t>
        <a:bodyPr/>
        <a:lstStyle/>
        <a:p>
          <a:endParaRPr lang="el-GR"/>
        </a:p>
      </dgm:t>
    </dgm:pt>
    <dgm:pt modelId="{867E0118-4894-495E-BED6-980677E1CBD4}">
      <dgm:prSet custT="1"/>
      <dgm:spPr/>
      <dgm:t>
        <a:bodyPr/>
        <a:lstStyle/>
        <a:p>
          <a:endParaRPr lang="el-GR"/>
        </a:p>
      </dgm:t>
    </dgm:pt>
    <dgm:pt modelId="{4A58060A-C74C-4D97-ABA6-71291A23BB47}" type="parTrans" cxnId="{72E180E0-FC94-4A64-A37F-2C3FE8148B8A}">
      <dgm:prSet/>
      <dgm:spPr/>
      <dgm:t>
        <a:bodyPr/>
        <a:lstStyle/>
        <a:p>
          <a:endParaRPr lang="el-GR"/>
        </a:p>
      </dgm:t>
    </dgm:pt>
    <dgm:pt modelId="{D6F0141C-2141-49A6-A548-156C810361DE}" type="sibTrans" cxnId="{72E180E0-FC94-4A64-A37F-2C3FE8148B8A}">
      <dgm:prSet/>
      <dgm:spPr/>
      <dgm:t>
        <a:bodyPr/>
        <a:lstStyle/>
        <a:p>
          <a:endParaRPr lang="el-GR"/>
        </a:p>
      </dgm:t>
    </dgm:pt>
    <dgm:pt modelId="{FEE0CBC0-8C20-472B-BCB9-DC972CFFCF8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l-GR" sz="1200" dirty="0" smtClean="0"/>
            <a:t>Πολυπλοκότητα και δυνατότητα ανταπόκρισης</a:t>
          </a:r>
          <a:r>
            <a:rPr lang="el-GR" sz="1200" b="1" u="sng" dirty="0" smtClean="0"/>
            <a:t> </a:t>
          </a:r>
          <a:endParaRPr lang="el-GR" sz="1200" b="0" u="none" dirty="0"/>
        </a:p>
      </dgm:t>
    </dgm:pt>
    <dgm:pt modelId="{2513561D-BD74-4CDB-9F79-361D79E29DEE}" type="parTrans" cxnId="{23033DFC-4456-4BC8-A747-CC222611BACF}">
      <dgm:prSet/>
      <dgm:spPr/>
      <dgm:t>
        <a:bodyPr/>
        <a:lstStyle/>
        <a:p>
          <a:endParaRPr lang="el-GR"/>
        </a:p>
      </dgm:t>
    </dgm:pt>
    <dgm:pt modelId="{83F86A59-6873-4938-A836-DF8B66906FFF}" type="sibTrans" cxnId="{23033DFC-4456-4BC8-A747-CC222611BACF}">
      <dgm:prSet/>
      <dgm:spPr/>
      <dgm:t>
        <a:bodyPr/>
        <a:lstStyle/>
        <a:p>
          <a:endParaRPr lang="el-GR"/>
        </a:p>
      </dgm:t>
    </dgm:pt>
    <dgm:pt modelId="{91227B8D-98E3-4588-877C-38150D2DE52F}" type="pres">
      <dgm:prSet presAssocID="{252B677B-A838-4C73-974E-CDB0FEC2CD5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041A098-D632-4F4E-AE4E-AFA6DFE2A442}" type="pres">
      <dgm:prSet presAssocID="{252B677B-A838-4C73-974E-CDB0FEC2CD50}" presName="ellipse" presStyleLbl="trBgShp" presStyleIdx="0" presStyleCnt="1" custScaleX="143243" custScaleY="99893" custLinFactNeighborX="-889" custLinFactNeighborY="11371"/>
      <dgm:spPr/>
    </dgm:pt>
    <dgm:pt modelId="{D3909B08-26EB-4B18-8B47-653B90FD6594}" type="pres">
      <dgm:prSet presAssocID="{252B677B-A838-4C73-974E-CDB0FEC2CD50}" presName="arrow1" presStyleLbl="fgShp" presStyleIdx="0" presStyleCnt="1" custLinFactNeighborX="8209" custLinFactNeighborY="36512"/>
      <dgm:spPr/>
    </dgm:pt>
    <dgm:pt modelId="{6E87F5B1-7E10-44FE-96B4-EEC62B742E96}" type="pres">
      <dgm:prSet presAssocID="{252B677B-A838-4C73-974E-CDB0FEC2CD5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2D42D39-3D6E-48C8-A036-027CD5454343}" type="pres">
      <dgm:prSet presAssocID="{FEE0CBC0-8C20-472B-BCB9-DC972CFFCF8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C33CB9D-00B6-4A20-B901-3DBF7728BA65}" type="pres">
      <dgm:prSet presAssocID="{FF469869-F4E1-4FD1-B47E-99DC34E284EA}" presName="item2" presStyleLbl="node1" presStyleIdx="1" presStyleCnt="3" custScaleX="136673" custLinFactNeighborX="-23809" custLinFactNeighborY="-1107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B61A03-380B-4D10-A6BE-A57DD27639D5}" type="pres">
      <dgm:prSet presAssocID="{9ADF0124-2E62-49A4-A5AA-6C01AC77D0B9}" presName="item3" presStyleLbl="node1" presStyleIdx="2" presStyleCnt="3" custScaleX="11015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F8E291-9963-44FE-AF7F-1D24BFFB8EC8}" type="pres">
      <dgm:prSet presAssocID="{252B677B-A838-4C73-974E-CDB0FEC2CD50}" presName="funnel" presStyleLbl="trAlignAcc1" presStyleIdx="0" presStyleCnt="1" custScaleX="134542" custLinFactNeighborX="107" custLinFactNeighborY="5237"/>
      <dgm:spPr/>
    </dgm:pt>
  </dgm:ptLst>
  <dgm:cxnLst>
    <dgm:cxn modelId="{B74CD07A-2B87-493A-B962-0D5ABB47E79E}" type="presOf" srcId="{FF469869-F4E1-4FD1-B47E-99DC34E284EA}" destId="{D2D42D39-3D6E-48C8-A036-027CD5454343}" srcOrd="0" destOrd="0" presId="urn:microsoft.com/office/officeart/2005/8/layout/funnel1"/>
    <dgm:cxn modelId="{23033DFC-4456-4BC8-A747-CC222611BACF}" srcId="{252B677B-A838-4C73-974E-CDB0FEC2CD50}" destId="{FEE0CBC0-8C20-472B-BCB9-DC972CFFCF83}" srcOrd="1" destOrd="0" parTransId="{2513561D-BD74-4CDB-9F79-361D79E29DEE}" sibTransId="{83F86A59-6873-4938-A836-DF8B66906FFF}"/>
    <dgm:cxn modelId="{72E180E0-FC94-4A64-A37F-2C3FE8148B8A}" srcId="{252B677B-A838-4C73-974E-CDB0FEC2CD50}" destId="{867E0118-4894-495E-BED6-980677E1CBD4}" srcOrd="5" destOrd="0" parTransId="{4A58060A-C74C-4D97-ABA6-71291A23BB47}" sibTransId="{D6F0141C-2141-49A6-A548-156C810361DE}"/>
    <dgm:cxn modelId="{6F2831BC-DDD8-4C35-BB0C-C09639EDC629}" type="presOf" srcId="{07800CC0-4ECB-40F6-97D6-65C3DDB3124B}" destId="{CCB61A03-380B-4D10-A6BE-A57DD27639D5}" srcOrd="0" destOrd="0" presId="urn:microsoft.com/office/officeart/2005/8/layout/funnel1"/>
    <dgm:cxn modelId="{1EE3E5B1-2F90-48EE-8068-A0A212370EAE}" type="presOf" srcId="{FEE0CBC0-8C20-472B-BCB9-DC972CFFCF83}" destId="{1C33CB9D-00B6-4A20-B901-3DBF7728BA65}" srcOrd="0" destOrd="0" presId="urn:microsoft.com/office/officeart/2005/8/layout/funnel1"/>
    <dgm:cxn modelId="{D9F725D8-2C9E-4442-8ABC-7DE80C96E972}" srcId="{252B677B-A838-4C73-974E-CDB0FEC2CD50}" destId="{9ADF0124-2E62-49A4-A5AA-6C01AC77D0B9}" srcOrd="3" destOrd="0" parTransId="{0A806568-6496-426F-8399-FE4AC9004ED9}" sibTransId="{83773A75-D88F-4D13-AA9B-1DAC4F51032A}"/>
    <dgm:cxn modelId="{C6473499-D085-40C1-BD43-B4B829D0655B}" srcId="{252B677B-A838-4C73-974E-CDB0FEC2CD50}" destId="{FF469869-F4E1-4FD1-B47E-99DC34E284EA}" srcOrd="2" destOrd="0" parTransId="{A4922505-AF17-4379-BC9C-0CC2CCF9360A}" sibTransId="{740CC01D-584E-4EED-8ED1-66DADA11DDD8}"/>
    <dgm:cxn modelId="{96EF2AB0-0890-43AC-9CA9-C9B7A210352A}" srcId="{252B677B-A838-4C73-974E-CDB0FEC2CD50}" destId="{07800CC0-4ECB-40F6-97D6-65C3DDB3124B}" srcOrd="0" destOrd="0" parTransId="{29D99016-67D4-4045-9350-EE11BEAD9C19}" sibTransId="{8D4961D2-BD8F-4C3E-B687-43A83A49B789}"/>
    <dgm:cxn modelId="{87226E6C-1714-4EB7-ADFB-B41DDC447D01}" type="presOf" srcId="{252B677B-A838-4C73-974E-CDB0FEC2CD50}" destId="{91227B8D-98E3-4588-877C-38150D2DE52F}" srcOrd="0" destOrd="0" presId="urn:microsoft.com/office/officeart/2005/8/layout/funnel1"/>
    <dgm:cxn modelId="{A1AE6DF4-9B0E-4CE9-99F9-4BCF93183BD1}" type="presOf" srcId="{9ADF0124-2E62-49A4-A5AA-6C01AC77D0B9}" destId="{6E87F5B1-7E10-44FE-96B4-EEC62B742E96}" srcOrd="0" destOrd="0" presId="urn:microsoft.com/office/officeart/2005/8/layout/funnel1"/>
    <dgm:cxn modelId="{B26A5AE1-7556-41D5-814E-6371801E5E34}" srcId="{252B677B-A838-4C73-974E-CDB0FEC2CD50}" destId="{44C53628-0966-4195-B818-E65CA5772955}" srcOrd="4" destOrd="0" parTransId="{5300A7A4-012E-4211-BF86-5CD94DC450A4}" sibTransId="{C682E089-F4BD-430A-A111-C3CF71CC4960}"/>
    <dgm:cxn modelId="{0FB215C6-4043-4365-BF8A-A72587DEE39C}" type="presParOf" srcId="{91227B8D-98E3-4588-877C-38150D2DE52F}" destId="{3041A098-D632-4F4E-AE4E-AFA6DFE2A442}" srcOrd="0" destOrd="0" presId="urn:microsoft.com/office/officeart/2005/8/layout/funnel1"/>
    <dgm:cxn modelId="{B7F10F65-1B71-4C1B-9A96-284129CCE67C}" type="presParOf" srcId="{91227B8D-98E3-4588-877C-38150D2DE52F}" destId="{D3909B08-26EB-4B18-8B47-653B90FD6594}" srcOrd="1" destOrd="0" presId="urn:microsoft.com/office/officeart/2005/8/layout/funnel1"/>
    <dgm:cxn modelId="{7D1F678D-A52F-47F9-AF7D-A7AB15307C9A}" type="presParOf" srcId="{91227B8D-98E3-4588-877C-38150D2DE52F}" destId="{6E87F5B1-7E10-44FE-96B4-EEC62B742E96}" srcOrd="2" destOrd="0" presId="urn:microsoft.com/office/officeart/2005/8/layout/funnel1"/>
    <dgm:cxn modelId="{8AF69061-1511-4E86-BD14-8B05A14CE572}" type="presParOf" srcId="{91227B8D-98E3-4588-877C-38150D2DE52F}" destId="{D2D42D39-3D6E-48C8-A036-027CD5454343}" srcOrd="3" destOrd="0" presId="urn:microsoft.com/office/officeart/2005/8/layout/funnel1"/>
    <dgm:cxn modelId="{EAC0D29F-D51C-447A-A33A-2D571D21E93F}" type="presParOf" srcId="{91227B8D-98E3-4588-877C-38150D2DE52F}" destId="{1C33CB9D-00B6-4A20-B901-3DBF7728BA65}" srcOrd="4" destOrd="0" presId="urn:microsoft.com/office/officeart/2005/8/layout/funnel1"/>
    <dgm:cxn modelId="{FB7FBEA1-13E3-4D0A-A2F1-AA2CED445136}" type="presParOf" srcId="{91227B8D-98E3-4588-877C-38150D2DE52F}" destId="{CCB61A03-380B-4D10-A6BE-A57DD27639D5}" srcOrd="5" destOrd="0" presId="urn:microsoft.com/office/officeart/2005/8/layout/funnel1"/>
    <dgm:cxn modelId="{AD939590-D484-41DD-B7EB-8F4F9DF194DD}" type="presParOf" srcId="{91227B8D-98E3-4588-877C-38150D2DE52F}" destId="{08F8E291-9963-44FE-AF7F-1D24BFFB8EC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55F9CC-CBE1-4EBD-A315-BFA3151B4852}" type="doc">
      <dgm:prSet loTypeId="urn:microsoft.com/office/officeart/2005/8/layout/arrow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l-GR"/>
        </a:p>
      </dgm:t>
    </dgm:pt>
    <dgm:pt modelId="{4425F774-475D-42C2-8BC5-18D5426FFAAD}">
      <dgm:prSet/>
      <dgm:spPr/>
      <dgm:t>
        <a:bodyPr/>
        <a:lstStyle/>
        <a:p>
          <a:pPr rtl="0"/>
          <a:r>
            <a:rPr lang="el-GR" dirty="0" smtClean="0"/>
            <a:t>Πιλοτικό έργο </a:t>
          </a:r>
          <a:endParaRPr lang="el-GR" dirty="0"/>
        </a:p>
      </dgm:t>
    </dgm:pt>
    <dgm:pt modelId="{F4B9B0CF-5DE3-4254-B001-54A5654B75B2}" type="parTrans" cxnId="{99F96D83-2FB6-496C-91FC-F25FB07C7F76}">
      <dgm:prSet/>
      <dgm:spPr/>
      <dgm:t>
        <a:bodyPr/>
        <a:lstStyle/>
        <a:p>
          <a:endParaRPr lang="el-GR"/>
        </a:p>
      </dgm:t>
    </dgm:pt>
    <dgm:pt modelId="{A5551B6B-A185-43C2-9D48-C997F38DAF7B}" type="sibTrans" cxnId="{99F96D83-2FB6-496C-91FC-F25FB07C7F76}">
      <dgm:prSet/>
      <dgm:spPr/>
      <dgm:t>
        <a:bodyPr/>
        <a:lstStyle/>
        <a:p>
          <a:endParaRPr lang="el-GR"/>
        </a:p>
      </dgm:t>
    </dgm:pt>
    <dgm:pt modelId="{81A432A0-D701-4CA3-84EE-48B3D52D0616}">
      <dgm:prSet/>
      <dgm:spPr/>
      <dgm:t>
        <a:bodyPr/>
        <a:lstStyle/>
        <a:p>
          <a:pPr rtl="0"/>
          <a:r>
            <a:rPr lang="el-GR" dirty="0" smtClean="0"/>
            <a:t>Υλοποίηση σε μία Οργανωτική μονάδα</a:t>
          </a:r>
          <a:endParaRPr lang="el-GR" dirty="0"/>
        </a:p>
      </dgm:t>
    </dgm:pt>
    <dgm:pt modelId="{03632EF4-CD5A-4C50-BFDD-6D1EF719A373}" type="parTrans" cxnId="{32D48319-8F5E-48E8-AD55-2E01F3688828}">
      <dgm:prSet/>
      <dgm:spPr/>
      <dgm:t>
        <a:bodyPr/>
        <a:lstStyle/>
        <a:p>
          <a:endParaRPr lang="el-GR"/>
        </a:p>
      </dgm:t>
    </dgm:pt>
    <dgm:pt modelId="{EE85B8C3-8049-4772-B512-2CFF42691172}" type="sibTrans" cxnId="{32D48319-8F5E-48E8-AD55-2E01F3688828}">
      <dgm:prSet/>
      <dgm:spPr/>
      <dgm:t>
        <a:bodyPr/>
        <a:lstStyle/>
        <a:p>
          <a:endParaRPr lang="el-GR"/>
        </a:p>
      </dgm:t>
    </dgm:pt>
    <dgm:pt modelId="{498F66C5-DA6C-4650-BF9B-EEE096CA05BB}">
      <dgm:prSet/>
      <dgm:spPr/>
      <dgm:t>
        <a:bodyPr/>
        <a:lstStyle/>
        <a:p>
          <a:pPr rtl="0"/>
          <a:r>
            <a:rPr lang="el-GR" dirty="0" smtClean="0"/>
            <a:t>Υλοποίηση στο σύνολο της επιχείρησης</a:t>
          </a:r>
          <a:endParaRPr lang="el-GR" dirty="0"/>
        </a:p>
      </dgm:t>
    </dgm:pt>
    <dgm:pt modelId="{AC231D79-8E7D-49F3-9771-F9A5146C5408}" type="parTrans" cxnId="{57F60167-ED79-486A-8314-0DA0D487EA4A}">
      <dgm:prSet/>
      <dgm:spPr/>
      <dgm:t>
        <a:bodyPr/>
        <a:lstStyle/>
        <a:p>
          <a:endParaRPr lang="el-GR"/>
        </a:p>
      </dgm:t>
    </dgm:pt>
    <dgm:pt modelId="{56BC7F26-7CD8-44CC-B192-CB4FA6424180}" type="sibTrans" cxnId="{57F60167-ED79-486A-8314-0DA0D487EA4A}">
      <dgm:prSet/>
      <dgm:spPr/>
      <dgm:t>
        <a:bodyPr/>
        <a:lstStyle/>
        <a:p>
          <a:endParaRPr lang="el-GR"/>
        </a:p>
      </dgm:t>
    </dgm:pt>
    <dgm:pt modelId="{33547EC0-FBA4-4ED9-9C41-BFCBA5D51D4B}" type="pres">
      <dgm:prSet presAssocID="{A255F9CC-CBE1-4EBD-A315-BFA3151B485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AFA943F-6A89-4CF3-9BC5-50086FD0DE5B}" type="pres">
      <dgm:prSet presAssocID="{A255F9CC-CBE1-4EBD-A315-BFA3151B4852}" presName="arrow" presStyleLbl="bgShp" presStyleIdx="0" presStyleCnt="1"/>
      <dgm:spPr/>
    </dgm:pt>
    <dgm:pt modelId="{C2C43FE8-350D-4F47-932D-4F2B14F7417B}" type="pres">
      <dgm:prSet presAssocID="{A255F9CC-CBE1-4EBD-A315-BFA3151B4852}" presName="arrowDiagram3" presStyleCnt="0"/>
      <dgm:spPr/>
    </dgm:pt>
    <dgm:pt modelId="{D9E1EE3E-5F02-4DD0-B55D-731604965B1C}" type="pres">
      <dgm:prSet presAssocID="{4425F774-475D-42C2-8BC5-18D5426FFAAD}" presName="bullet3a" presStyleLbl="node1" presStyleIdx="0" presStyleCnt="3"/>
      <dgm:spPr/>
    </dgm:pt>
    <dgm:pt modelId="{EAA1E81B-0291-4C15-9920-2A7E114781FD}" type="pres">
      <dgm:prSet presAssocID="{4425F774-475D-42C2-8BC5-18D5426FFAAD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BEB6B9A-FFF4-4029-B1B3-3DB1BC570C38}" type="pres">
      <dgm:prSet presAssocID="{81A432A0-D701-4CA3-84EE-48B3D52D0616}" presName="bullet3b" presStyleLbl="node1" presStyleIdx="1" presStyleCnt="3"/>
      <dgm:spPr/>
    </dgm:pt>
    <dgm:pt modelId="{ECFB5ED9-AA18-415D-A07F-1C820191EF35}" type="pres">
      <dgm:prSet presAssocID="{81A432A0-D701-4CA3-84EE-48B3D52D061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25D9C4F-E5A6-4FE6-BA1B-858D70F470C4}" type="pres">
      <dgm:prSet presAssocID="{498F66C5-DA6C-4650-BF9B-EEE096CA05BB}" presName="bullet3c" presStyleLbl="node1" presStyleIdx="2" presStyleCnt="3"/>
      <dgm:spPr/>
    </dgm:pt>
    <dgm:pt modelId="{5F127CF9-D7B6-4C80-AC78-CA6B76CA846A}" type="pres">
      <dgm:prSet presAssocID="{498F66C5-DA6C-4650-BF9B-EEE096CA05B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7F60167-ED79-486A-8314-0DA0D487EA4A}" srcId="{A255F9CC-CBE1-4EBD-A315-BFA3151B4852}" destId="{498F66C5-DA6C-4650-BF9B-EEE096CA05BB}" srcOrd="2" destOrd="0" parTransId="{AC231D79-8E7D-49F3-9771-F9A5146C5408}" sibTransId="{56BC7F26-7CD8-44CC-B192-CB4FA6424180}"/>
    <dgm:cxn modelId="{CBC99AE5-7133-4B87-80D2-FB2DCBBF8272}" type="presOf" srcId="{A255F9CC-CBE1-4EBD-A315-BFA3151B4852}" destId="{33547EC0-FBA4-4ED9-9C41-BFCBA5D51D4B}" srcOrd="0" destOrd="0" presId="urn:microsoft.com/office/officeart/2005/8/layout/arrow2"/>
    <dgm:cxn modelId="{2A27FEDD-CBEF-471A-8F85-3570425B4992}" type="presOf" srcId="{498F66C5-DA6C-4650-BF9B-EEE096CA05BB}" destId="{5F127CF9-D7B6-4C80-AC78-CA6B76CA846A}" srcOrd="0" destOrd="0" presId="urn:microsoft.com/office/officeart/2005/8/layout/arrow2"/>
    <dgm:cxn modelId="{8338F400-093D-45D7-B68B-7AF6FE2D9DAF}" type="presOf" srcId="{81A432A0-D701-4CA3-84EE-48B3D52D0616}" destId="{ECFB5ED9-AA18-415D-A07F-1C820191EF35}" srcOrd="0" destOrd="0" presId="urn:microsoft.com/office/officeart/2005/8/layout/arrow2"/>
    <dgm:cxn modelId="{25B9D618-2E75-42A7-9C8B-D7AF41DFD287}" type="presOf" srcId="{4425F774-475D-42C2-8BC5-18D5426FFAAD}" destId="{EAA1E81B-0291-4C15-9920-2A7E114781FD}" srcOrd="0" destOrd="0" presId="urn:microsoft.com/office/officeart/2005/8/layout/arrow2"/>
    <dgm:cxn modelId="{32D48319-8F5E-48E8-AD55-2E01F3688828}" srcId="{A255F9CC-CBE1-4EBD-A315-BFA3151B4852}" destId="{81A432A0-D701-4CA3-84EE-48B3D52D0616}" srcOrd="1" destOrd="0" parTransId="{03632EF4-CD5A-4C50-BFDD-6D1EF719A373}" sibTransId="{EE85B8C3-8049-4772-B512-2CFF42691172}"/>
    <dgm:cxn modelId="{99F96D83-2FB6-496C-91FC-F25FB07C7F76}" srcId="{A255F9CC-CBE1-4EBD-A315-BFA3151B4852}" destId="{4425F774-475D-42C2-8BC5-18D5426FFAAD}" srcOrd="0" destOrd="0" parTransId="{F4B9B0CF-5DE3-4254-B001-54A5654B75B2}" sibTransId="{A5551B6B-A185-43C2-9D48-C997F38DAF7B}"/>
    <dgm:cxn modelId="{DC6DB5E6-7F70-4E4B-A580-D30116E4176B}" type="presParOf" srcId="{33547EC0-FBA4-4ED9-9C41-BFCBA5D51D4B}" destId="{1AFA943F-6A89-4CF3-9BC5-50086FD0DE5B}" srcOrd="0" destOrd="0" presId="urn:microsoft.com/office/officeart/2005/8/layout/arrow2"/>
    <dgm:cxn modelId="{A914D528-F573-47F4-8809-4B1E1DEAE269}" type="presParOf" srcId="{33547EC0-FBA4-4ED9-9C41-BFCBA5D51D4B}" destId="{C2C43FE8-350D-4F47-932D-4F2B14F7417B}" srcOrd="1" destOrd="0" presId="urn:microsoft.com/office/officeart/2005/8/layout/arrow2"/>
    <dgm:cxn modelId="{2D5EE332-837D-4D82-80F6-E338E2ABDFE9}" type="presParOf" srcId="{C2C43FE8-350D-4F47-932D-4F2B14F7417B}" destId="{D9E1EE3E-5F02-4DD0-B55D-731604965B1C}" srcOrd="0" destOrd="0" presId="urn:microsoft.com/office/officeart/2005/8/layout/arrow2"/>
    <dgm:cxn modelId="{8B982058-946E-4900-BF09-4777B1C33C35}" type="presParOf" srcId="{C2C43FE8-350D-4F47-932D-4F2B14F7417B}" destId="{EAA1E81B-0291-4C15-9920-2A7E114781FD}" srcOrd="1" destOrd="0" presId="urn:microsoft.com/office/officeart/2005/8/layout/arrow2"/>
    <dgm:cxn modelId="{15579773-C16D-4891-971F-7F2984DCA436}" type="presParOf" srcId="{C2C43FE8-350D-4F47-932D-4F2B14F7417B}" destId="{CBEB6B9A-FFF4-4029-B1B3-3DB1BC570C38}" srcOrd="2" destOrd="0" presId="urn:microsoft.com/office/officeart/2005/8/layout/arrow2"/>
    <dgm:cxn modelId="{707BAC12-A971-43F2-BF18-AB40625477C9}" type="presParOf" srcId="{C2C43FE8-350D-4F47-932D-4F2B14F7417B}" destId="{ECFB5ED9-AA18-415D-A07F-1C820191EF35}" srcOrd="3" destOrd="0" presId="urn:microsoft.com/office/officeart/2005/8/layout/arrow2"/>
    <dgm:cxn modelId="{A8237A2A-48D8-409D-99E7-41FC257043F7}" type="presParOf" srcId="{C2C43FE8-350D-4F47-932D-4F2B14F7417B}" destId="{225D9C4F-E5A6-4FE6-BA1B-858D70F470C4}" srcOrd="4" destOrd="0" presId="urn:microsoft.com/office/officeart/2005/8/layout/arrow2"/>
    <dgm:cxn modelId="{405717CE-BB1C-47AC-A5AA-5AA4F392B406}" type="presParOf" srcId="{C2C43FE8-350D-4F47-932D-4F2B14F7417B}" destId="{5F127CF9-D7B6-4C80-AC78-CA6B76CA846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DF668BB-B3D5-4D2D-80F4-CD1B06BDB20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E89E428-C84F-41C9-8C69-9AA9E5CF69D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l-GR" altLang="el-GR" sz="18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Κριτήρια Επιλογής Τμήματος</a:t>
          </a:r>
          <a:endParaRPr lang="el-GR" sz="1800" dirty="0"/>
        </a:p>
      </dgm:t>
    </dgm:pt>
    <dgm:pt modelId="{2488F90F-7DB2-4B11-B2A7-3F348DA63911}" type="parTrans" cxnId="{049A4BBF-5AA1-4F53-A7E7-BBF1F081C5D3}">
      <dgm:prSet/>
      <dgm:spPr/>
      <dgm:t>
        <a:bodyPr/>
        <a:lstStyle/>
        <a:p>
          <a:endParaRPr lang="el-GR"/>
        </a:p>
      </dgm:t>
    </dgm:pt>
    <dgm:pt modelId="{A4C2ED9D-6AB1-4A83-A2ED-FCBAF07655CA}" type="sibTrans" cxnId="{049A4BBF-5AA1-4F53-A7E7-BBF1F081C5D3}">
      <dgm:prSet/>
      <dgm:spPr/>
      <dgm:t>
        <a:bodyPr/>
        <a:lstStyle/>
        <a:p>
          <a:endParaRPr lang="el-GR"/>
        </a:p>
      </dgm:t>
    </dgm:pt>
    <dgm:pt modelId="{510A0FF8-BDF5-47E0-9A1D-968745BAA11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altLang="el-GR" dirty="0" smtClean="0">
              <a:solidFill>
                <a:schemeClr val="tx1"/>
              </a:solidFill>
              <a:latin typeface="Times New Roman" panose="02020603050405020304" pitchFamily="18" charset="0"/>
            </a:rPr>
            <a:t>Αριθμός αγορών στο τμήμα</a:t>
          </a:r>
          <a:endParaRPr lang="el-GR" dirty="0"/>
        </a:p>
      </dgm:t>
    </dgm:pt>
    <dgm:pt modelId="{98F27EA9-CE2F-4F9F-A748-5B796C2393AF}" type="parTrans" cxnId="{EB5F5BAB-732A-47DE-903E-8F0FB8441AE9}">
      <dgm:prSet/>
      <dgm:spPr/>
      <dgm:t>
        <a:bodyPr/>
        <a:lstStyle/>
        <a:p>
          <a:endParaRPr lang="el-GR"/>
        </a:p>
      </dgm:t>
    </dgm:pt>
    <dgm:pt modelId="{A8576A48-1C5B-4D40-A753-7F284ED17A94}" type="sibTrans" cxnId="{EB5F5BAB-732A-47DE-903E-8F0FB8441AE9}">
      <dgm:prSet/>
      <dgm:spPr/>
      <dgm:t>
        <a:bodyPr/>
        <a:lstStyle/>
        <a:p>
          <a:endParaRPr lang="el-GR"/>
        </a:p>
      </dgm:t>
    </dgm:pt>
    <dgm:pt modelId="{6621DC6B-9658-4C05-BBA8-8B9A3EA4D6A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altLang="el-GR" dirty="0" smtClean="0">
              <a:solidFill>
                <a:schemeClr val="tx1"/>
              </a:solidFill>
              <a:latin typeface="Times New Roman" panose="02020603050405020304" pitchFamily="18" charset="0"/>
            </a:rPr>
            <a:t>Ετοιμότητα για αλλαγή</a:t>
          </a:r>
          <a:endParaRPr lang="el-GR" dirty="0"/>
        </a:p>
      </dgm:t>
    </dgm:pt>
    <dgm:pt modelId="{52CB267C-AD14-43E2-86CB-3AC87F9F7B7A}" type="parTrans" cxnId="{DE294216-90A3-4355-AA6B-A019F9BF3774}">
      <dgm:prSet/>
      <dgm:spPr/>
      <dgm:t>
        <a:bodyPr/>
        <a:lstStyle/>
        <a:p>
          <a:endParaRPr lang="el-GR"/>
        </a:p>
      </dgm:t>
    </dgm:pt>
    <dgm:pt modelId="{2124D17B-BAA9-4F0F-8E0D-7A40B878C77F}" type="sibTrans" cxnId="{DE294216-90A3-4355-AA6B-A019F9BF3774}">
      <dgm:prSet/>
      <dgm:spPr/>
      <dgm:t>
        <a:bodyPr/>
        <a:lstStyle/>
        <a:p>
          <a:endParaRPr lang="el-GR"/>
        </a:p>
      </dgm:t>
    </dgm:pt>
    <dgm:pt modelId="{18F42DF6-8518-4C57-BC65-761058957230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altLang="el-GR" dirty="0" smtClean="0">
              <a:solidFill>
                <a:schemeClr val="tx1"/>
              </a:solidFill>
              <a:latin typeface="Times New Roman" panose="02020603050405020304" pitchFamily="18" charset="0"/>
            </a:rPr>
            <a:t>Παράλληλα ανταγωνιστικά έργα</a:t>
          </a:r>
          <a:endParaRPr lang="el-GR" dirty="0"/>
        </a:p>
      </dgm:t>
    </dgm:pt>
    <dgm:pt modelId="{1F1836FE-138A-44A4-9CF2-04E0B51908BD}" type="parTrans" cxnId="{BDAD303B-30A4-4A44-A736-4FCAF4F9DC1F}">
      <dgm:prSet/>
      <dgm:spPr/>
      <dgm:t>
        <a:bodyPr/>
        <a:lstStyle/>
        <a:p>
          <a:endParaRPr lang="el-GR"/>
        </a:p>
      </dgm:t>
    </dgm:pt>
    <dgm:pt modelId="{3F3C1DB5-8E09-4C3C-993D-D35DD6CA4456}" type="sibTrans" cxnId="{BDAD303B-30A4-4A44-A736-4FCAF4F9DC1F}">
      <dgm:prSet/>
      <dgm:spPr/>
      <dgm:t>
        <a:bodyPr/>
        <a:lstStyle/>
        <a:p>
          <a:endParaRPr lang="el-GR"/>
        </a:p>
      </dgm:t>
    </dgm:pt>
    <dgm:pt modelId="{80C30077-6B17-46E9-BBA3-30CE36E0606A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altLang="el-GR" dirty="0" smtClean="0">
              <a:solidFill>
                <a:schemeClr val="tx1"/>
              </a:solidFill>
              <a:latin typeface="Times New Roman" panose="02020603050405020304" pitchFamily="18" charset="0"/>
            </a:rPr>
            <a:t>Ολοκλήρωση με υπάρχοντα συστήματα</a:t>
          </a:r>
          <a:endParaRPr lang="el-GR" dirty="0"/>
        </a:p>
      </dgm:t>
    </dgm:pt>
    <dgm:pt modelId="{A0BF0667-073C-41FD-8C3C-F06BC905D80A}" type="parTrans" cxnId="{C7125B79-EEF4-4E92-A01E-398D224D9C6E}">
      <dgm:prSet/>
      <dgm:spPr/>
      <dgm:t>
        <a:bodyPr/>
        <a:lstStyle/>
        <a:p>
          <a:endParaRPr lang="el-GR"/>
        </a:p>
      </dgm:t>
    </dgm:pt>
    <dgm:pt modelId="{D4418F69-3F8D-4198-AB69-DDC653904649}" type="sibTrans" cxnId="{C7125B79-EEF4-4E92-A01E-398D224D9C6E}">
      <dgm:prSet/>
      <dgm:spPr/>
      <dgm:t>
        <a:bodyPr/>
        <a:lstStyle/>
        <a:p>
          <a:endParaRPr lang="el-GR"/>
        </a:p>
      </dgm:t>
    </dgm:pt>
    <dgm:pt modelId="{1F330C10-B5AF-4F5B-AA30-05171F6F3A6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altLang="el-GR" dirty="0" smtClean="0">
              <a:solidFill>
                <a:schemeClr val="tx1"/>
              </a:solidFill>
              <a:latin typeface="Times New Roman" panose="02020603050405020304" pitchFamily="18" charset="0"/>
            </a:rPr>
            <a:t>Τεχνική Υποδομή</a:t>
          </a:r>
          <a:endParaRPr lang="el-GR" dirty="0"/>
        </a:p>
      </dgm:t>
    </dgm:pt>
    <dgm:pt modelId="{8D0BAF2F-20DC-4FC7-A690-2C246E565E16}" type="parTrans" cxnId="{91B7FC21-1F17-47F7-9952-958C888E0922}">
      <dgm:prSet/>
      <dgm:spPr/>
      <dgm:t>
        <a:bodyPr/>
        <a:lstStyle/>
        <a:p>
          <a:endParaRPr lang="el-GR"/>
        </a:p>
      </dgm:t>
    </dgm:pt>
    <dgm:pt modelId="{C12CB7DE-5509-41A1-9518-C3ADE980ECFB}" type="sibTrans" cxnId="{91B7FC21-1F17-47F7-9952-958C888E0922}">
      <dgm:prSet/>
      <dgm:spPr/>
      <dgm:t>
        <a:bodyPr/>
        <a:lstStyle/>
        <a:p>
          <a:endParaRPr lang="el-GR"/>
        </a:p>
      </dgm:t>
    </dgm:pt>
    <dgm:pt modelId="{47C11DC9-13C5-46D3-9ADE-E1F3410065A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altLang="el-GR" dirty="0" smtClean="0">
              <a:solidFill>
                <a:schemeClr val="tx1"/>
              </a:solidFill>
              <a:latin typeface="Times New Roman" panose="02020603050405020304" pitchFamily="18" charset="0"/>
            </a:rPr>
            <a:t>Διαθέσιμοι Τεχνικοί Πόροι</a:t>
          </a:r>
          <a:endParaRPr lang="el-GR" dirty="0"/>
        </a:p>
      </dgm:t>
    </dgm:pt>
    <dgm:pt modelId="{598DD260-23AD-4028-9EF8-CC3F458CDCCD}" type="parTrans" cxnId="{0EA133FB-9415-4E66-AF7C-E5C6C02B3D53}">
      <dgm:prSet/>
      <dgm:spPr/>
      <dgm:t>
        <a:bodyPr/>
        <a:lstStyle/>
        <a:p>
          <a:endParaRPr lang="el-GR"/>
        </a:p>
      </dgm:t>
    </dgm:pt>
    <dgm:pt modelId="{5B0BC0B2-108C-45EF-B5CF-16448B84C3F4}" type="sibTrans" cxnId="{0EA133FB-9415-4E66-AF7C-E5C6C02B3D53}">
      <dgm:prSet/>
      <dgm:spPr/>
      <dgm:t>
        <a:bodyPr/>
        <a:lstStyle/>
        <a:p>
          <a:endParaRPr lang="el-GR"/>
        </a:p>
      </dgm:t>
    </dgm:pt>
    <dgm:pt modelId="{3E4240A2-4B3C-40D0-B5E5-39B2DC3F0B68}" type="pres">
      <dgm:prSet presAssocID="{1DF668BB-B3D5-4D2D-80F4-CD1B06BDB20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E762211A-23B8-4888-A217-E04A9E8608C8}" type="pres">
      <dgm:prSet presAssocID="{6E89E428-C84F-41C9-8C69-9AA9E5CF69D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5B5EE30C-2111-46E0-81D0-B7FDBE6AF3A6}" type="pres">
      <dgm:prSet presAssocID="{510A0FF8-BDF5-47E0-9A1D-968745BAA111}" presName="Accent1" presStyleCnt="0"/>
      <dgm:spPr/>
    </dgm:pt>
    <dgm:pt modelId="{BA81CEAB-5C14-44CD-8E2A-88E22057905D}" type="pres">
      <dgm:prSet presAssocID="{510A0FF8-BDF5-47E0-9A1D-968745BAA111}" presName="Accent" presStyleLbl="bgShp" presStyleIdx="0" presStyleCnt="6"/>
      <dgm:spPr/>
    </dgm:pt>
    <dgm:pt modelId="{6698E77D-D326-4B49-AD13-D2C854AB9760}" type="pres">
      <dgm:prSet presAssocID="{510A0FF8-BDF5-47E0-9A1D-968745BAA11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B7BF5F-F49C-4F32-874F-1F0FB66DF253}" type="pres">
      <dgm:prSet presAssocID="{6621DC6B-9658-4C05-BBA8-8B9A3EA4D6A1}" presName="Accent2" presStyleCnt="0"/>
      <dgm:spPr/>
    </dgm:pt>
    <dgm:pt modelId="{B39D15B5-8378-474C-90E5-A518D3529858}" type="pres">
      <dgm:prSet presAssocID="{6621DC6B-9658-4C05-BBA8-8B9A3EA4D6A1}" presName="Accent" presStyleLbl="bgShp" presStyleIdx="1" presStyleCnt="6"/>
      <dgm:spPr/>
    </dgm:pt>
    <dgm:pt modelId="{8CBE336A-1962-4B70-9BD2-E90BC80FED4A}" type="pres">
      <dgm:prSet presAssocID="{6621DC6B-9658-4C05-BBA8-8B9A3EA4D6A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5C032B-B415-4B90-BB50-AEC9765EA4EE}" type="pres">
      <dgm:prSet presAssocID="{18F42DF6-8518-4C57-BC65-761058957230}" presName="Accent3" presStyleCnt="0"/>
      <dgm:spPr/>
    </dgm:pt>
    <dgm:pt modelId="{88488A43-F5EC-4F08-9CEF-6F4CA1CC27FD}" type="pres">
      <dgm:prSet presAssocID="{18F42DF6-8518-4C57-BC65-761058957230}" presName="Accent" presStyleLbl="bgShp" presStyleIdx="2" presStyleCnt="6"/>
      <dgm:spPr/>
    </dgm:pt>
    <dgm:pt modelId="{CAFC3A91-ACAE-4F43-A357-2629609C0ABF}" type="pres">
      <dgm:prSet presAssocID="{18F42DF6-8518-4C57-BC65-761058957230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6697E4-96F4-4AF8-9CCF-DD7760B54A23}" type="pres">
      <dgm:prSet presAssocID="{80C30077-6B17-46E9-BBA3-30CE36E0606A}" presName="Accent4" presStyleCnt="0"/>
      <dgm:spPr/>
    </dgm:pt>
    <dgm:pt modelId="{DFC985C5-AA15-4643-8BC5-373B15C61E80}" type="pres">
      <dgm:prSet presAssocID="{80C30077-6B17-46E9-BBA3-30CE36E0606A}" presName="Accent" presStyleLbl="bgShp" presStyleIdx="3" presStyleCnt="6"/>
      <dgm:spPr/>
    </dgm:pt>
    <dgm:pt modelId="{B4AB7ED3-5184-4E9F-A63A-89C462D41902}" type="pres">
      <dgm:prSet presAssocID="{80C30077-6B17-46E9-BBA3-30CE36E0606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0CFB68-B0C7-4C82-B8A8-330F886BDDA8}" type="pres">
      <dgm:prSet presAssocID="{1F330C10-B5AF-4F5B-AA30-05171F6F3A63}" presName="Accent5" presStyleCnt="0"/>
      <dgm:spPr/>
    </dgm:pt>
    <dgm:pt modelId="{E73CBFAE-B427-4BF5-B8C2-C05DF59F1CFD}" type="pres">
      <dgm:prSet presAssocID="{1F330C10-B5AF-4F5B-AA30-05171F6F3A63}" presName="Accent" presStyleLbl="bgShp" presStyleIdx="4" presStyleCnt="6"/>
      <dgm:spPr/>
    </dgm:pt>
    <dgm:pt modelId="{8BD7C19C-E469-4DFB-B6F9-2ACBE06E1DD5}" type="pres">
      <dgm:prSet presAssocID="{1F330C10-B5AF-4F5B-AA30-05171F6F3A6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C8A463-D33A-431B-8F57-6F094EB696EA}" type="pres">
      <dgm:prSet presAssocID="{47C11DC9-13C5-46D3-9ADE-E1F3410065A2}" presName="Accent6" presStyleCnt="0"/>
      <dgm:spPr/>
    </dgm:pt>
    <dgm:pt modelId="{D0307ECB-58FA-4F38-9699-1E4DD3B2A4DA}" type="pres">
      <dgm:prSet presAssocID="{47C11DC9-13C5-46D3-9ADE-E1F3410065A2}" presName="Accent" presStyleLbl="bgShp" presStyleIdx="5" presStyleCnt="6"/>
      <dgm:spPr/>
    </dgm:pt>
    <dgm:pt modelId="{A87BFEA1-116E-45F6-8C02-D75EDB3B9380}" type="pres">
      <dgm:prSet presAssocID="{47C11DC9-13C5-46D3-9ADE-E1F3410065A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49A4BBF-5AA1-4F53-A7E7-BBF1F081C5D3}" srcId="{1DF668BB-B3D5-4D2D-80F4-CD1B06BDB208}" destId="{6E89E428-C84F-41C9-8C69-9AA9E5CF69D7}" srcOrd="0" destOrd="0" parTransId="{2488F90F-7DB2-4B11-B2A7-3F348DA63911}" sibTransId="{A4C2ED9D-6AB1-4A83-A2ED-FCBAF07655CA}"/>
    <dgm:cxn modelId="{91B7FC21-1F17-47F7-9952-958C888E0922}" srcId="{6E89E428-C84F-41C9-8C69-9AA9E5CF69D7}" destId="{1F330C10-B5AF-4F5B-AA30-05171F6F3A63}" srcOrd="4" destOrd="0" parTransId="{8D0BAF2F-20DC-4FC7-A690-2C246E565E16}" sibTransId="{C12CB7DE-5509-41A1-9518-C3ADE980ECFB}"/>
    <dgm:cxn modelId="{009EB732-6246-498D-96D5-FF085AAD6E78}" type="presOf" srcId="{1DF668BB-B3D5-4D2D-80F4-CD1B06BDB208}" destId="{3E4240A2-4B3C-40D0-B5E5-39B2DC3F0B68}" srcOrd="0" destOrd="0" presId="urn:microsoft.com/office/officeart/2011/layout/HexagonRadial"/>
    <dgm:cxn modelId="{DE294216-90A3-4355-AA6B-A019F9BF3774}" srcId="{6E89E428-C84F-41C9-8C69-9AA9E5CF69D7}" destId="{6621DC6B-9658-4C05-BBA8-8B9A3EA4D6A1}" srcOrd="1" destOrd="0" parTransId="{52CB267C-AD14-43E2-86CB-3AC87F9F7B7A}" sibTransId="{2124D17B-BAA9-4F0F-8E0D-7A40B878C77F}"/>
    <dgm:cxn modelId="{E5D5A5D7-086A-4F7E-973D-7280D091CCD2}" type="presOf" srcId="{510A0FF8-BDF5-47E0-9A1D-968745BAA111}" destId="{6698E77D-D326-4B49-AD13-D2C854AB9760}" srcOrd="0" destOrd="0" presId="urn:microsoft.com/office/officeart/2011/layout/HexagonRadial"/>
    <dgm:cxn modelId="{E59F32A6-1EA2-4076-9D8B-8774D00362C3}" type="presOf" srcId="{1F330C10-B5AF-4F5B-AA30-05171F6F3A63}" destId="{8BD7C19C-E469-4DFB-B6F9-2ACBE06E1DD5}" srcOrd="0" destOrd="0" presId="urn:microsoft.com/office/officeart/2011/layout/HexagonRadial"/>
    <dgm:cxn modelId="{CBB528A6-B8F2-4A40-8F52-A3446CA2846C}" type="presOf" srcId="{6621DC6B-9658-4C05-BBA8-8B9A3EA4D6A1}" destId="{8CBE336A-1962-4B70-9BD2-E90BC80FED4A}" srcOrd="0" destOrd="0" presId="urn:microsoft.com/office/officeart/2011/layout/HexagonRadial"/>
    <dgm:cxn modelId="{6BEE6D6D-7028-4813-8D47-553C01FB3F59}" type="presOf" srcId="{47C11DC9-13C5-46D3-9ADE-E1F3410065A2}" destId="{A87BFEA1-116E-45F6-8C02-D75EDB3B9380}" srcOrd="0" destOrd="0" presId="urn:microsoft.com/office/officeart/2011/layout/HexagonRadial"/>
    <dgm:cxn modelId="{0EA133FB-9415-4E66-AF7C-E5C6C02B3D53}" srcId="{6E89E428-C84F-41C9-8C69-9AA9E5CF69D7}" destId="{47C11DC9-13C5-46D3-9ADE-E1F3410065A2}" srcOrd="5" destOrd="0" parTransId="{598DD260-23AD-4028-9EF8-CC3F458CDCCD}" sibTransId="{5B0BC0B2-108C-45EF-B5CF-16448B84C3F4}"/>
    <dgm:cxn modelId="{C7125B79-EEF4-4E92-A01E-398D224D9C6E}" srcId="{6E89E428-C84F-41C9-8C69-9AA9E5CF69D7}" destId="{80C30077-6B17-46E9-BBA3-30CE36E0606A}" srcOrd="3" destOrd="0" parTransId="{A0BF0667-073C-41FD-8C3C-F06BC905D80A}" sibTransId="{D4418F69-3F8D-4198-AB69-DDC653904649}"/>
    <dgm:cxn modelId="{2FAD74D2-7575-40AA-B78E-8DA282C227BA}" type="presOf" srcId="{18F42DF6-8518-4C57-BC65-761058957230}" destId="{CAFC3A91-ACAE-4F43-A357-2629609C0ABF}" srcOrd="0" destOrd="0" presId="urn:microsoft.com/office/officeart/2011/layout/HexagonRadial"/>
    <dgm:cxn modelId="{59A63DD8-FB86-410E-A45E-2C1C8AD04DC8}" type="presOf" srcId="{80C30077-6B17-46E9-BBA3-30CE36E0606A}" destId="{B4AB7ED3-5184-4E9F-A63A-89C462D41902}" srcOrd="0" destOrd="0" presId="urn:microsoft.com/office/officeart/2011/layout/HexagonRadial"/>
    <dgm:cxn modelId="{EB5F5BAB-732A-47DE-903E-8F0FB8441AE9}" srcId="{6E89E428-C84F-41C9-8C69-9AA9E5CF69D7}" destId="{510A0FF8-BDF5-47E0-9A1D-968745BAA111}" srcOrd="0" destOrd="0" parTransId="{98F27EA9-CE2F-4F9F-A748-5B796C2393AF}" sibTransId="{A8576A48-1C5B-4D40-A753-7F284ED17A94}"/>
    <dgm:cxn modelId="{7D7C876E-5171-41F2-97DB-75602E243F8F}" type="presOf" srcId="{6E89E428-C84F-41C9-8C69-9AA9E5CF69D7}" destId="{E762211A-23B8-4888-A217-E04A9E8608C8}" srcOrd="0" destOrd="0" presId="urn:microsoft.com/office/officeart/2011/layout/HexagonRadial"/>
    <dgm:cxn modelId="{BDAD303B-30A4-4A44-A736-4FCAF4F9DC1F}" srcId="{6E89E428-C84F-41C9-8C69-9AA9E5CF69D7}" destId="{18F42DF6-8518-4C57-BC65-761058957230}" srcOrd="2" destOrd="0" parTransId="{1F1836FE-138A-44A4-9CF2-04E0B51908BD}" sibTransId="{3F3C1DB5-8E09-4C3C-993D-D35DD6CA4456}"/>
    <dgm:cxn modelId="{21A8D36A-F749-4408-B5DC-3A7884EA5C18}" type="presParOf" srcId="{3E4240A2-4B3C-40D0-B5E5-39B2DC3F0B68}" destId="{E762211A-23B8-4888-A217-E04A9E8608C8}" srcOrd="0" destOrd="0" presId="urn:microsoft.com/office/officeart/2011/layout/HexagonRadial"/>
    <dgm:cxn modelId="{C77DA4EE-192C-48F3-8B88-F61BA4C94C4F}" type="presParOf" srcId="{3E4240A2-4B3C-40D0-B5E5-39B2DC3F0B68}" destId="{5B5EE30C-2111-46E0-81D0-B7FDBE6AF3A6}" srcOrd="1" destOrd="0" presId="urn:microsoft.com/office/officeart/2011/layout/HexagonRadial"/>
    <dgm:cxn modelId="{BBE37276-6C95-44DC-8E2C-0CF6A4F7BCEE}" type="presParOf" srcId="{5B5EE30C-2111-46E0-81D0-B7FDBE6AF3A6}" destId="{BA81CEAB-5C14-44CD-8E2A-88E22057905D}" srcOrd="0" destOrd="0" presId="urn:microsoft.com/office/officeart/2011/layout/HexagonRadial"/>
    <dgm:cxn modelId="{0D7B3BD2-80CB-43BD-8CE7-987E57AE2E64}" type="presParOf" srcId="{3E4240A2-4B3C-40D0-B5E5-39B2DC3F0B68}" destId="{6698E77D-D326-4B49-AD13-D2C854AB9760}" srcOrd="2" destOrd="0" presId="urn:microsoft.com/office/officeart/2011/layout/HexagonRadial"/>
    <dgm:cxn modelId="{FADE935C-7DF0-4AD8-A9A4-7A83EFB90DE5}" type="presParOf" srcId="{3E4240A2-4B3C-40D0-B5E5-39B2DC3F0B68}" destId="{2DB7BF5F-F49C-4F32-874F-1F0FB66DF253}" srcOrd="3" destOrd="0" presId="urn:microsoft.com/office/officeart/2011/layout/HexagonRadial"/>
    <dgm:cxn modelId="{19E86D68-39B1-491F-8B3E-4453A2B755E3}" type="presParOf" srcId="{2DB7BF5F-F49C-4F32-874F-1F0FB66DF253}" destId="{B39D15B5-8378-474C-90E5-A518D3529858}" srcOrd="0" destOrd="0" presId="urn:microsoft.com/office/officeart/2011/layout/HexagonRadial"/>
    <dgm:cxn modelId="{5B1EC2A0-A406-40C8-A7A9-143B1F484954}" type="presParOf" srcId="{3E4240A2-4B3C-40D0-B5E5-39B2DC3F0B68}" destId="{8CBE336A-1962-4B70-9BD2-E90BC80FED4A}" srcOrd="4" destOrd="0" presId="urn:microsoft.com/office/officeart/2011/layout/HexagonRadial"/>
    <dgm:cxn modelId="{369D34DC-2796-4C0B-A68C-01DE299411AA}" type="presParOf" srcId="{3E4240A2-4B3C-40D0-B5E5-39B2DC3F0B68}" destId="{D05C032B-B415-4B90-BB50-AEC9765EA4EE}" srcOrd="5" destOrd="0" presId="urn:microsoft.com/office/officeart/2011/layout/HexagonRadial"/>
    <dgm:cxn modelId="{D30F9BF8-5D93-4E6D-9193-0B49422ACC01}" type="presParOf" srcId="{D05C032B-B415-4B90-BB50-AEC9765EA4EE}" destId="{88488A43-F5EC-4F08-9CEF-6F4CA1CC27FD}" srcOrd="0" destOrd="0" presId="urn:microsoft.com/office/officeart/2011/layout/HexagonRadial"/>
    <dgm:cxn modelId="{829CEFAE-B7A0-4F2E-A498-82999CC6EA83}" type="presParOf" srcId="{3E4240A2-4B3C-40D0-B5E5-39B2DC3F0B68}" destId="{CAFC3A91-ACAE-4F43-A357-2629609C0ABF}" srcOrd="6" destOrd="0" presId="urn:microsoft.com/office/officeart/2011/layout/HexagonRadial"/>
    <dgm:cxn modelId="{829ACADD-6100-4A64-8782-EF4C5FC6CB5E}" type="presParOf" srcId="{3E4240A2-4B3C-40D0-B5E5-39B2DC3F0B68}" destId="{4D6697E4-96F4-4AF8-9CCF-DD7760B54A23}" srcOrd="7" destOrd="0" presId="urn:microsoft.com/office/officeart/2011/layout/HexagonRadial"/>
    <dgm:cxn modelId="{7F637887-DDE1-4A0D-A306-2FD16829B1A1}" type="presParOf" srcId="{4D6697E4-96F4-4AF8-9CCF-DD7760B54A23}" destId="{DFC985C5-AA15-4643-8BC5-373B15C61E80}" srcOrd="0" destOrd="0" presId="urn:microsoft.com/office/officeart/2011/layout/HexagonRadial"/>
    <dgm:cxn modelId="{E2035A02-E18C-4918-A9A6-AD286FEA629C}" type="presParOf" srcId="{3E4240A2-4B3C-40D0-B5E5-39B2DC3F0B68}" destId="{B4AB7ED3-5184-4E9F-A63A-89C462D41902}" srcOrd="8" destOrd="0" presId="urn:microsoft.com/office/officeart/2011/layout/HexagonRadial"/>
    <dgm:cxn modelId="{11F2ECF7-D670-47F5-BE40-8E40EC940141}" type="presParOf" srcId="{3E4240A2-4B3C-40D0-B5E5-39B2DC3F0B68}" destId="{5B0CFB68-B0C7-4C82-B8A8-330F886BDDA8}" srcOrd="9" destOrd="0" presId="urn:microsoft.com/office/officeart/2011/layout/HexagonRadial"/>
    <dgm:cxn modelId="{BEC849C0-89D3-418A-91F9-05277187DF1C}" type="presParOf" srcId="{5B0CFB68-B0C7-4C82-B8A8-330F886BDDA8}" destId="{E73CBFAE-B427-4BF5-B8C2-C05DF59F1CFD}" srcOrd="0" destOrd="0" presId="urn:microsoft.com/office/officeart/2011/layout/HexagonRadial"/>
    <dgm:cxn modelId="{3935E4D3-A243-449A-81FC-432491D5E421}" type="presParOf" srcId="{3E4240A2-4B3C-40D0-B5E5-39B2DC3F0B68}" destId="{8BD7C19C-E469-4DFB-B6F9-2ACBE06E1DD5}" srcOrd="10" destOrd="0" presId="urn:microsoft.com/office/officeart/2011/layout/HexagonRadial"/>
    <dgm:cxn modelId="{DF0227D3-255C-49E8-A955-734C3A0A7093}" type="presParOf" srcId="{3E4240A2-4B3C-40D0-B5E5-39B2DC3F0B68}" destId="{13C8A463-D33A-431B-8F57-6F094EB696EA}" srcOrd="11" destOrd="0" presId="urn:microsoft.com/office/officeart/2011/layout/HexagonRadial"/>
    <dgm:cxn modelId="{B401AF52-DE8D-4A93-965E-B4EE72FF361C}" type="presParOf" srcId="{13C8A463-D33A-431B-8F57-6F094EB696EA}" destId="{D0307ECB-58FA-4F38-9699-1E4DD3B2A4DA}" srcOrd="0" destOrd="0" presId="urn:microsoft.com/office/officeart/2011/layout/HexagonRadial"/>
    <dgm:cxn modelId="{9F2F3441-80F5-481A-A52A-0B205D09BBA6}" type="presParOf" srcId="{3E4240A2-4B3C-40D0-B5E5-39B2DC3F0B68}" destId="{A87BFEA1-116E-45F6-8C02-D75EDB3B938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DF668BB-B3D5-4D2D-80F4-CD1B06BDB208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E89E428-C84F-41C9-8C69-9AA9E5CF69D7}">
      <dgm:prSet phldrT="[Text]" custT="1"/>
      <dgm:spPr>
        <a:solidFill>
          <a:srgbClr val="00B050"/>
        </a:solidFill>
      </dgm:spPr>
      <dgm:t>
        <a:bodyPr/>
        <a:lstStyle/>
        <a:p>
          <a:r>
            <a:rPr lang="el-GR" altLang="el-GR" sz="18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Κριτήρια Επιλογής Κατηγορίας</a:t>
          </a:r>
        </a:p>
      </dgm:t>
    </dgm:pt>
    <dgm:pt modelId="{2488F90F-7DB2-4B11-B2A7-3F348DA63911}" type="parTrans" cxnId="{049A4BBF-5AA1-4F53-A7E7-BBF1F081C5D3}">
      <dgm:prSet/>
      <dgm:spPr/>
      <dgm:t>
        <a:bodyPr/>
        <a:lstStyle/>
        <a:p>
          <a:endParaRPr lang="el-GR"/>
        </a:p>
      </dgm:t>
    </dgm:pt>
    <dgm:pt modelId="{A4C2ED9D-6AB1-4A83-A2ED-FCBAF07655CA}" type="sibTrans" cxnId="{049A4BBF-5AA1-4F53-A7E7-BBF1F081C5D3}">
      <dgm:prSet/>
      <dgm:spPr/>
      <dgm:t>
        <a:bodyPr/>
        <a:lstStyle/>
        <a:p>
          <a:endParaRPr lang="el-GR"/>
        </a:p>
      </dgm:t>
    </dgm:pt>
    <dgm:pt modelId="{510A0FF8-BDF5-47E0-9A1D-968745BAA111}">
      <dgm:prSet phldrT="[Text]"/>
      <dgm:spPr>
        <a:solidFill>
          <a:srgbClr val="92D050"/>
        </a:solidFill>
      </dgm:spPr>
      <dgm:t>
        <a:bodyPr/>
        <a:lstStyle/>
        <a:p>
          <a:r>
            <a:rPr lang="el-GR" altLang="el-GR" dirty="0" smtClean="0"/>
            <a:t>Όγκος</a:t>
          </a:r>
          <a:r>
            <a:rPr lang="el-GR" altLang="el-GR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dirty="0" smtClean="0"/>
            <a:t>Αγορών</a:t>
          </a:r>
          <a:endParaRPr lang="el-GR" dirty="0"/>
        </a:p>
      </dgm:t>
    </dgm:pt>
    <dgm:pt modelId="{98F27EA9-CE2F-4F9F-A748-5B796C2393AF}" type="parTrans" cxnId="{EB5F5BAB-732A-47DE-903E-8F0FB8441AE9}">
      <dgm:prSet/>
      <dgm:spPr/>
      <dgm:t>
        <a:bodyPr/>
        <a:lstStyle/>
        <a:p>
          <a:endParaRPr lang="el-GR"/>
        </a:p>
      </dgm:t>
    </dgm:pt>
    <dgm:pt modelId="{A8576A48-1C5B-4D40-A753-7F284ED17A94}" type="sibTrans" cxnId="{EB5F5BAB-732A-47DE-903E-8F0FB8441AE9}">
      <dgm:prSet/>
      <dgm:spPr/>
      <dgm:t>
        <a:bodyPr/>
        <a:lstStyle/>
        <a:p>
          <a:endParaRPr lang="el-GR"/>
        </a:p>
      </dgm:t>
    </dgm:pt>
    <dgm:pt modelId="{6621DC6B-9658-4C05-BBA8-8B9A3EA4D6A1}">
      <dgm:prSet phldrT="[Text]"/>
      <dgm:spPr>
        <a:solidFill>
          <a:srgbClr val="92D050"/>
        </a:solidFill>
      </dgm:spPr>
      <dgm:t>
        <a:bodyPr/>
        <a:lstStyle/>
        <a:p>
          <a:r>
            <a:rPr lang="el-GR" altLang="el-GR" dirty="0" err="1" smtClean="0"/>
            <a:t>Τμηματοποίηση</a:t>
          </a:r>
          <a:r>
            <a:rPr lang="el-GR" altLang="el-GR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dirty="0" smtClean="0"/>
            <a:t>της</a:t>
          </a:r>
          <a:r>
            <a:rPr lang="el-GR" altLang="el-GR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dirty="0" smtClean="0"/>
            <a:t>βάσης</a:t>
          </a:r>
          <a:r>
            <a:rPr lang="el-GR" altLang="el-GR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dirty="0" smtClean="0"/>
            <a:t>προμηθευτών</a:t>
          </a:r>
          <a:endParaRPr lang="el-GR" dirty="0"/>
        </a:p>
      </dgm:t>
    </dgm:pt>
    <dgm:pt modelId="{52CB267C-AD14-43E2-86CB-3AC87F9F7B7A}" type="parTrans" cxnId="{DE294216-90A3-4355-AA6B-A019F9BF3774}">
      <dgm:prSet/>
      <dgm:spPr/>
      <dgm:t>
        <a:bodyPr/>
        <a:lstStyle/>
        <a:p>
          <a:endParaRPr lang="el-GR"/>
        </a:p>
      </dgm:t>
    </dgm:pt>
    <dgm:pt modelId="{2124D17B-BAA9-4F0F-8E0D-7A40B878C77F}" type="sibTrans" cxnId="{DE294216-90A3-4355-AA6B-A019F9BF3774}">
      <dgm:prSet/>
      <dgm:spPr/>
      <dgm:t>
        <a:bodyPr/>
        <a:lstStyle/>
        <a:p>
          <a:endParaRPr lang="el-GR"/>
        </a:p>
      </dgm:t>
    </dgm:pt>
    <dgm:pt modelId="{80C30077-6B17-46E9-BBA3-30CE36E0606A}">
      <dgm:prSet phldrT="[Text]"/>
      <dgm:spPr>
        <a:solidFill>
          <a:srgbClr val="92D050"/>
        </a:solidFill>
      </dgm:spPr>
      <dgm:t>
        <a:bodyPr/>
        <a:lstStyle/>
        <a:p>
          <a:r>
            <a:rPr lang="el-GR" altLang="el-GR" dirty="0" smtClean="0"/>
            <a:t>Ήδη</a:t>
          </a:r>
          <a:r>
            <a:rPr lang="el-GR" altLang="el-GR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dirty="0" smtClean="0"/>
            <a:t>υπάρχουσες</a:t>
          </a:r>
          <a:r>
            <a:rPr lang="el-GR" altLang="el-GR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dirty="0" smtClean="0"/>
            <a:t>συμφωνίες</a:t>
          </a:r>
          <a:endParaRPr lang="el-GR" dirty="0"/>
        </a:p>
      </dgm:t>
    </dgm:pt>
    <dgm:pt modelId="{A0BF0667-073C-41FD-8C3C-F06BC905D80A}" type="parTrans" cxnId="{C7125B79-EEF4-4E92-A01E-398D224D9C6E}">
      <dgm:prSet/>
      <dgm:spPr/>
      <dgm:t>
        <a:bodyPr/>
        <a:lstStyle/>
        <a:p>
          <a:endParaRPr lang="el-GR"/>
        </a:p>
      </dgm:t>
    </dgm:pt>
    <dgm:pt modelId="{D4418F69-3F8D-4198-AB69-DDC653904649}" type="sibTrans" cxnId="{C7125B79-EEF4-4E92-A01E-398D224D9C6E}">
      <dgm:prSet/>
      <dgm:spPr/>
      <dgm:t>
        <a:bodyPr/>
        <a:lstStyle/>
        <a:p>
          <a:endParaRPr lang="el-GR"/>
        </a:p>
      </dgm:t>
    </dgm:pt>
    <dgm:pt modelId="{1F330C10-B5AF-4F5B-AA30-05171F6F3A63}">
      <dgm:prSet phldrT="[Text]"/>
      <dgm:spPr>
        <a:solidFill>
          <a:srgbClr val="92D050"/>
        </a:solidFill>
      </dgm:spPr>
      <dgm:t>
        <a:bodyPr/>
        <a:lstStyle/>
        <a:p>
          <a:r>
            <a:rPr lang="el-GR" altLang="el-GR" dirty="0" smtClean="0"/>
            <a:t>Ετοιμότητα</a:t>
          </a:r>
          <a:r>
            <a:rPr lang="el-GR" altLang="el-GR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dirty="0" smtClean="0"/>
            <a:t>προμηθευτών</a:t>
          </a:r>
          <a:endParaRPr lang="el-GR" dirty="0"/>
        </a:p>
      </dgm:t>
    </dgm:pt>
    <dgm:pt modelId="{8D0BAF2F-20DC-4FC7-A690-2C246E565E16}" type="parTrans" cxnId="{91B7FC21-1F17-47F7-9952-958C888E0922}">
      <dgm:prSet/>
      <dgm:spPr/>
      <dgm:t>
        <a:bodyPr/>
        <a:lstStyle/>
        <a:p>
          <a:endParaRPr lang="el-GR"/>
        </a:p>
      </dgm:t>
    </dgm:pt>
    <dgm:pt modelId="{C12CB7DE-5509-41A1-9518-C3ADE980ECFB}" type="sibTrans" cxnId="{91B7FC21-1F17-47F7-9952-958C888E0922}">
      <dgm:prSet/>
      <dgm:spPr/>
      <dgm:t>
        <a:bodyPr/>
        <a:lstStyle/>
        <a:p>
          <a:endParaRPr lang="el-GR"/>
        </a:p>
      </dgm:t>
    </dgm:pt>
    <dgm:pt modelId="{47C11DC9-13C5-46D3-9ADE-E1F3410065A2}">
      <dgm:prSet phldrT="[Text]"/>
      <dgm:spPr/>
      <dgm:t>
        <a:bodyPr/>
        <a:lstStyle/>
        <a:p>
          <a:endParaRPr lang="el-GR"/>
        </a:p>
      </dgm:t>
    </dgm:pt>
    <dgm:pt modelId="{598DD260-23AD-4028-9EF8-CC3F458CDCCD}" type="parTrans" cxnId="{0EA133FB-9415-4E66-AF7C-E5C6C02B3D53}">
      <dgm:prSet/>
      <dgm:spPr/>
      <dgm:t>
        <a:bodyPr/>
        <a:lstStyle/>
        <a:p>
          <a:endParaRPr lang="el-GR"/>
        </a:p>
      </dgm:t>
    </dgm:pt>
    <dgm:pt modelId="{5B0BC0B2-108C-45EF-B5CF-16448B84C3F4}" type="sibTrans" cxnId="{0EA133FB-9415-4E66-AF7C-E5C6C02B3D53}">
      <dgm:prSet/>
      <dgm:spPr/>
      <dgm:t>
        <a:bodyPr/>
        <a:lstStyle/>
        <a:p>
          <a:endParaRPr lang="el-GR"/>
        </a:p>
      </dgm:t>
    </dgm:pt>
    <dgm:pt modelId="{908B7AD0-4C23-4551-8162-EDBBC4F389A7}">
      <dgm:prSet phldrT="[Text]"/>
      <dgm:spPr>
        <a:solidFill>
          <a:srgbClr val="92D050"/>
        </a:solidFill>
      </dgm:spPr>
      <dgm:t>
        <a:bodyPr/>
        <a:lstStyle/>
        <a:p>
          <a:r>
            <a:rPr lang="el-GR" altLang="el-GR" dirty="0" smtClean="0"/>
            <a:t>Επιδιωκόμενο</a:t>
          </a:r>
          <a:r>
            <a:rPr lang="el-GR" altLang="el-GR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dirty="0" smtClean="0"/>
            <a:t>όφελος</a:t>
          </a:r>
          <a:endParaRPr lang="el-GR" dirty="0"/>
        </a:p>
      </dgm:t>
    </dgm:pt>
    <dgm:pt modelId="{30DEFD47-6F71-4B85-BDF8-A9DB7EB3301E}" type="parTrans" cxnId="{FE7196B5-1CE8-41FA-B62B-BD5EBFDEFEBB}">
      <dgm:prSet/>
      <dgm:spPr/>
      <dgm:t>
        <a:bodyPr/>
        <a:lstStyle/>
        <a:p>
          <a:endParaRPr lang="el-GR"/>
        </a:p>
      </dgm:t>
    </dgm:pt>
    <dgm:pt modelId="{6EF9818B-2BE3-4BF7-808E-DD48779CABD0}" type="sibTrans" cxnId="{FE7196B5-1CE8-41FA-B62B-BD5EBFDEFEBB}">
      <dgm:prSet/>
      <dgm:spPr/>
      <dgm:t>
        <a:bodyPr/>
        <a:lstStyle/>
        <a:p>
          <a:endParaRPr lang="el-GR"/>
        </a:p>
      </dgm:t>
    </dgm:pt>
    <dgm:pt modelId="{AE188452-0567-4579-8458-EA2F6621D71A}">
      <dgm:prSet phldrT="[Text]"/>
      <dgm:spPr>
        <a:solidFill>
          <a:srgbClr val="92D050"/>
        </a:solidFill>
      </dgm:spPr>
      <dgm:t>
        <a:bodyPr/>
        <a:lstStyle/>
        <a:p>
          <a:r>
            <a:rPr lang="el-GR" dirty="0" smtClean="0"/>
            <a:t>Συχνότητα Αγορών</a:t>
          </a:r>
          <a:endParaRPr lang="el-GR" dirty="0"/>
        </a:p>
      </dgm:t>
    </dgm:pt>
    <dgm:pt modelId="{10012C45-2507-4095-ADF1-21341259FDAB}" type="parTrans" cxnId="{C0FCFF75-EF7D-4F2B-931C-45B666FE4605}">
      <dgm:prSet/>
      <dgm:spPr/>
      <dgm:t>
        <a:bodyPr/>
        <a:lstStyle/>
        <a:p>
          <a:endParaRPr lang="el-GR"/>
        </a:p>
      </dgm:t>
    </dgm:pt>
    <dgm:pt modelId="{3612DBD0-B5C0-41A2-85EE-10BDD4639186}" type="sibTrans" cxnId="{C0FCFF75-EF7D-4F2B-931C-45B666FE4605}">
      <dgm:prSet/>
      <dgm:spPr/>
      <dgm:t>
        <a:bodyPr/>
        <a:lstStyle/>
        <a:p>
          <a:endParaRPr lang="el-GR"/>
        </a:p>
      </dgm:t>
    </dgm:pt>
    <dgm:pt modelId="{3E4240A2-4B3C-40D0-B5E5-39B2DC3F0B68}" type="pres">
      <dgm:prSet presAssocID="{1DF668BB-B3D5-4D2D-80F4-CD1B06BDB20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E762211A-23B8-4888-A217-E04A9E8608C8}" type="pres">
      <dgm:prSet presAssocID="{6E89E428-C84F-41C9-8C69-9AA9E5CF69D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l-GR"/>
        </a:p>
      </dgm:t>
    </dgm:pt>
    <dgm:pt modelId="{5B5EE30C-2111-46E0-81D0-B7FDBE6AF3A6}" type="pres">
      <dgm:prSet presAssocID="{510A0FF8-BDF5-47E0-9A1D-968745BAA111}" presName="Accent1" presStyleCnt="0"/>
      <dgm:spPr/>
    </dgm:pt>
    <dgm:pt modelId="{BA81CEAB-5C14-44CD-8E2A-88E22057905D}" type="pres">
      <dgm:prSet presAssocID="{510A0FF8-BDF5-47E0-9A1D-968745BAA111}" presName="Accent" presStyleLbl="bgShp" presStyleIdx="0" presStyleCnt="6"/>
      <dgm:spPr/>
    </dgm:pt>
    <dgm:pt modelId="{6698E77D-D326-4B49-AD13-D2C854AB9760}" type="pres">
      <dgm:prSet presAssocID="{510A0FF8-BDF5-47E0-9A1D-968745BAA111}" presName="Child1" presStyleLbl="node1" presStyleIdx="0" presStyleCnt="6" custLinFactNeighborX="90" custLinFactNeighborY="-3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E3646C-3A30-4243-9D01-A63B9881E6CE}" type="pres">
      <dgm:prSet presAssocID="{AE188452-0567-4579-8458-EA2F6621D71A}" presName="Accent2" presStyleCnt="0"/>
      <dgm:spPr/>
    </dgm:pt>
    <dgm:pt modelId="{5E644509-D156-4A8C-9CBE-CC574A42EF47}" type="pres">
      <dgm:prSet presAssocID="{AE188452-0567-4579-8458-EA2F6621D71A}" presName="Accent" presStyleLbl="bgShp" presStyleIdx="1" presStyleCnt="6"/>
      <dgm:spPr/>
    </dgm:pt>
    <dgm:pt modelId="{65ABE652-A010-4FE1-A873-9A563A9E4B35}" type="pres">
      <dgm:prSet presAssocID="{AE188452-0567-4579-8458-EA2F6621D71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784408A-BEE6-4647-808B-F1C6AB9A6689}" type="pres">
      <dgm:prSet presAssocID="{6621DC6B-9658-4C05-BBA8-8B9A3EA4D6A1}" presName="Accent3" presStyleCnt="0"/>
      <dgm:spPr/>
    </dgm:pt>
    <dgm:pt modelId="{B39D15B5-8378-474C-90E5-A518D3529858}" type="pres">
      <dgm:prSet presAssocID="{6621DC6B-9658-4C05-BBA8-8B9A3EA4D6A1}" presName="Accent" presStyleLbl="bgShp" presStyleIdx="2" presStyleCnt="6"/>
      <dgm:spPr/>
    </dgm:pt>
    <dgm:pt modelId="{4B5527E8-2925-44EF-BEAA-6311C8A7C096}" type="pres">
      <dgm:prSet presAssocID="{6621DC6B-9658-4C05-BBA8-8B9A3EA4D6A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6697E4-96F4-4AF8-9CCF-DD7760B54A23}" type="pres">
      <dgm:prSet presAssocID="{80C30077-6B17-46E9-BBA3-30CE36E0606A}" presName="Accent4" presStyleCnt="0"/>
      <dgm:spPr/>
    </dgm:pt>
    <dgm:pt modelId="{DFC985C5-AA15-4643-8BC5-373B15C61E80}" type="pres">
      <dgm:prSet presAssocID="{80C30077-6B17-46E9-BBA3-30CE36E0606A}" presName="Accent" presStyleLbl="bgShp" presStyleIdx="3" presStyleCnt="6"/>
      <dgm:spPr/>
    </dgm:pt>
    <dgm:pt modelId="{B4AB7ED3-5184-4E9F-A63A-89C462D41902}" type="pres">
      <dgm:prSet presAssocID="{80C30077-6B17-46E9-BBA3-30CE36E0606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0CFB68-B0C7-4C82-B8A8-330F886BDDA8}" type="pres">
      <dgm:prSet presAssocID="{1F330C10-B5AF-4F5B-AA30-05171F6F3A63}" presName="Accent5" presStyleCnt="0"/>
      <dgm:spPr/>
    </dgm:pt>
    <dgm:pt modelId="{E73CBFAE-B427-4BF5-B8C2-C05DF59F1CFD}" type="pres">
      <dgm:prSet presAssocID="{1F330C10-B5AF-4F5B-AA30-05171F6F3A63}" presName="Accent" presStyleLbl="bgShp" presStyleIdx="4" presStyleCnt="6"/>
      <dgm:spPr/>
    </dgm:pt>
    <dgm:pt modelId="{8BD7C19C-E469-4DFB-B6F9-2ACBE06E1DD5}" type="pres">
      <dgm:prSet presAssocID="{1F330C10-B5AF-4F5B-AA30-05171F6F3A6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C772D6-E9B3-4B7C-8F33-B19CAF756A35}" type="pres">
      <dgm:prSet presAssocID="{908B7AD0-4C23-4551-8162-EDBBC4F389A7}" presName="Accent6" presStyleCnt="0"/>
      <dgm:spPr/>
    </dgm:pt>
    <dgm:pt modelId="{47001380-2360-4FA5-A543-3DEB8E34A274}" type="pres">
      <dgm:prSet presAssocID="{908B7AD0-4C23-4551-8162-EDBBC4F389A7}" presName="Accent" presStyleLbl="bgShp" presStyleIdx="5" presStyleCnt="6"/>
      <dgm:spPr/>
    </dgm:pt>
    <dgm:pt modelId="{DEA78FEB-9451-4B6B-98DA-B41B1E64EFCC}" type="pres">
      <dgm:prSet presAssocID="{908B7AD0-4C23-4551-8162-EDBBC4F389A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49A4BBF-5AA1-4F53-A7E7-BBF1F081C5D3}" srcId="{1DF668BB-B3D5-4D2D-80F4-CD1B06BDB208}" destId="{6E89E428-C84F-41C9-8C69-9AA9E5CF69D7}" srcOrd="0" destOrd="0" parTransId="{2488F90F-7DB2-4B11-B2A7-3F348DA63911}" sibTransId="{A4C2ED9D-6AB1-4A83-A2ED-FCBAF07655CA}"/>
    <dgm:cxn modelId="{F554A1DC-292D-419B-81B8-3DDD4FDF2507}" type="presOf" srcId="{80C30077-6B17-46E9-BBA3-30CE36E0606A}" destId="{B4AB7ED3-5184-4E9F-A63A-89C462D41902}" srcOrd="0" destOrd="0" presId="urn:microsoft.com/office/officeart/2011/layout/HexagonRadial"/>
    <dgm:cxn modelId="{91B7FC21-1F17-47F7-9952-958C888E0922}" srcId="{6E89E428-C84F-41C9-8C69-9AA9E5CF69D7}" destId="{1F330C10-B5AF-4F5B-AA30-05171F6F3A63}" srcOrd="4" destOrd="0" parTransId="{8D0BAF2F-20DC-4FC7-A690-2C246E565E16}" sibTransId="{C12CB7DE-5509-41A1-9518-C3ADE980ECFB}"/>
    <dgm:cxn modelId="{81956E42-EAC4-468F-B98E-373FE9E35311}" type="presOf" srcId="{AE188452-0567-4579-8458-EA2F6621D71A}" destId="{65ABE652-A010-4FE1-A873-9A563A9E4B35}" srcOrd="0" destOrd="0" presId="urn:microsoft.com/office/officeart/2011/layout/HexagonRadial"/>
    <dgm:cxn modelId="{B6851613-38BF-4387-ACE7-DE59573EDB25}" type="presOf" srcId="{908B7AD0-4C23-4551-8162-EDBBC4F389A7}" destId="{DEA78FEB-9451-4B6B-98DA-B41B1E64EFCC}" srcOrd="0" destOrd="0" presId="urn:microsoft.com/office/officeart/2011/layout/HexagonRadial"/>
    <dgm:cxn modelId="{DE3C7CCE-D02C-442B-9562-94471E5513C3}" type="presOf" srcId="{1F330C10-B5AF-4F5B-AA30-05171F6F3A63}" destId="{8BD7C19C-E469-4DFB-B6F9-2ACBE06E1DD5}" srcOrd="0" destOrd="0" presId="urn:microsoft.com/office/officeart/2011/layout/HexagonRadial"/>
    <dgm:cxn modelId="{8970B751-8917-4EF4-902B-14D4CD3233AC}" type="presOf" srcId="{1DF668BB-B3D5-4D2D-80F4-CD1B06BDB208}" destId="{3E4240A2-4B3C-40D0-B5E5-39B2DC3F0B68}" srcOrd="0" destOrd="0" presId="urn:microsoft.com/office/officeart/2011/layout/HexagonRadial"/>
    <dgm:cxn modelId="{DE294216-90A3-4355-AA6B-A019F9BF3774}" srcId="{6E89E428-C84F-41C9-8C69-9AA9E5CF69D7}" destId="{6621DC6B-9658-4C05-BBA8-8B9A3EA4D6A1}" srcOrd="2" destOrd="0" parTransId="{52CB267C-AD14-43E2-86CB-3AC87F9F7B7A}" sibTransId="{2124D17B-BAA9-4F0F-8E0D-7A40B878C77F}"/>
    <dgm:cxn modelId="{60844106-11E3-45AD-B893-C3901BDA593D}" type="presOf" srcId="{6E89E428-C84F-41C9-8C69-9AA9E5CF69D7}" destId="{E762211A-23B8-4888-A217-E04A9E8608C8}" srcOrd="0" destOrd="0" presId="urn:microsoft.com/office/officeart/2011/layout/HexagonRadial"/>
    <dgm:cxn modelId="{5C8AFF4E-E395-4B77-B1CF-7286DEC0E59B}" type="presOf" srcId="{6621DC6B-9658-4C05-BBA8-8B9A3EA4D6A1}" destId="{4B5527E8-2925-44EF-BEAA-6311C8A7C096}" srcOrd="0" destOrd="0" presId="urn:microsoft.com/office/officeart/2011/layout/HexagonRadial"/>
    <dgm:cxn modelId="{C0FCFF75-EF7D-4F2B-931C-45B666FE4605}" srcId="{6E89E428-C84F-41C9-8C69-9AA9E5CF69D7}" destId="{AE188452-0567-4579-8458-EA2F6621D71A}" srcOrd="1" destOrd="0" parTransId="{10012C45-2507-4095-ADF1-21341259FDAB}" sibTransId="{3612DBD0-B5C0-41A2-85EE-10BDD4639186}"/>
    <dgm:cxn modelId="{0EA133FB-9415-4E66-AF7C-E5C6C02B3D53}" srcId="{6E89E428-C84F-41C9-8C69-9AA9E5CF69D7}" destId="{47C11DC9-13C5-46D3-9ADE-E1F3410065A2}" srcOrd="6" destOrd="0" parTransId="{598DD260-23AD-4028-9EF8-CC3F458CDCCD}" sibTransId="{5B0BC0B2-108C-45EF-B5CF-16448B84C3F4}"/>
    <dgm:cxn modelId="{C7125B79-EEF4-4E92-A01E-398D224D9C6E}" srcId="{6E89E428-C84F-41C9-8C69-9AA9E5CF69D7}" destId="{80C30077-6B17-46E9-BBA3-30CE36E0606A}" srcOrd="3" destOrd="0" parTransId="{A0BF0667-073C-41FD-8C3C-F06BC905D80A}" sibTransId="{D4418F69-3F8D-4198-AB69-DDC653904649}"/>
    <dgm:cxn modelId="{D52D163D-125A-4144-AAB7-E57FD645F5F4}" type="presOf" srcId="{510A0FF8-BDF5-47E0-9A1D-968745BAA111}" destId="{6698E77D-D326-4B49-AD13-D2C854AB9760}" srcOrd="0" destOrd="0" presId="urn:microsoft.com/office/officeart/2011/layout/HexagonRadial"/>
    <dgm:cxn modelId="{FE7196B5-1CE8-41FA-B62B-BD5EBFDEFEBB}" srcId="{6E89E428-C84F-41C9-8C69-9AA9E5CF69D7}" destId="{908B7AD0-4C23-4551-8162-EDBBC4F389A7}" srcOrd="5" destOrd="0" parTransId="{30DEFD47-6F71-4B85-BDF8-A9DB7EB3301E}" sibTransId="{6EF9818B-2BE3-4BF7-808E-DD48779CABD0}"/>
    <dgm:cxn modelId="{EB5F5BAB-732A-47DE-903E-8F0FB8441AE9}" srcId="{6E89E428-C84F-41C9-8C69-9AA9E5CF69D7}" destId="{510A0FF8-BDF5-47E0-9A1D-968745BAA111}" srcOrd="0" destOrd="0" parTransId="{98F27EA9-CE2F-4F9F-A748-5B796C2393AF}" sibTransId="{A8576A48-1C5B-4D40-A753-7F284ED17A94}"/>
    <dgm:cxn modelId="{B0196F42-D3E5-4CDD-B918-452418297808}" type="presParOf" srcId="{3E4240A2-4B3C-40D0-B5E5-39B2DC3F0B68}" destId="{E762211A-23B8-4888-A217-E04A9E8608C8}" srcOrd="0" destOrd="0" presId="urn:microsoft.com/office/officeart/2011/layout/HexagonRadial"/>
    <dgm:cxn modelId="{41D42FDC-6981-45D3-AEF2-2FC40DD9309D}" type="presParOf" srcId="{3E4240A2-4B3C-40D0-B5E5-39B2DC3F0B68}" destId="{5B5EE30C-2111-46E0-81D0-B7FDBE6AF3A6}" srcOrd="1" destOrd="0" presId="urn:microsoft.com/office/officeart/2011/layout/HexagonRadial"/>
    <dgm:cxn modelId="{7BED9B83-670A-40AC-B58A-B2C5CAE90C7C}" type="presParOf" srcId="{5B5EE30C-2111-46E0-81D0-B7FDBE6AF3A6}" destId="{BA81CEAB-5C14-44CD-8E2A-88E22057905D}" srcOrd="0" destOrd="0" presId="urn:microsoft.com/office/officeart/2011/layout/HexagonRadial"/>
    <dgm:cxn modelId="{2BE9B3D7-61DE-4FBD-AA0D-45E31B2EBDB8}" type="presParOf" srcId="{3E4240A2-4B3C-40D0-B5E5-39B2DC3F0B68}" destId="{6698E77D-D326-4B49-AD13-D2C854AB9760}" srcOrd="2" destOrd="0" presId="urn:microsoft.com/office/officeart/2011/layout/HexagonRadial"/>
    <dgm:cxn modelId="{8C4A7117-850A-4C67-AB09-3BABA0344900}" type="presParOf" srcId="{3E4240A2-4B3C-40D0-B5E5-39B2DC3F0B68}" destId="{AEE3646C-3A30-4243-9D01-A63B9881E6CE}" srcOrd="3" destOrd="0" presId="urn:microsoft.com/office/officeart/2011/layout/HexagonRadial"/>
    <dgm:cxn modelId="{A29D6AA6-D372-4B3B-AC9B-ECC98DD9ED25}" type="presParOf" srcId="{AEE3646C-3A30-4243-9D01-A63B9881E6CE}" destId="{5E644509-D156-4A8C-9CBE-CC574A42EF47}" srcOrd="0" destOrd="0" presId="urn:microsoft.com/office/officeart/2011/layout/HexagonRadial"/>
    <dgm:cxn modelId="{1BE2E9BA-1C5B-4306-A849-47F0D0B15408}" type="presParOf" srcId="{3E4240A2-4B3C-40D0-B5E5-39B2DC3F0B68}" destId="{65ABE652-A010-4FE1-A873-9A563A9E4B35}" srcOrd="4" destOrd="0" presId="urn:microsoft.com/office/officeart/2011/layout/HexagonRadial"/>
    <dgm:cxn modelId="{C528E5FA-F2E6-4FF6-AD52-9BB953E42047}" type="presParOf" srcId="{3E4240A2-4B3C-40D0-B5E5-39B2DC3F0B68}" destId="{7784408A-BEE6-4647-808B-F1C6AB9A6689}" srcOrd="5" destOrd="0" presId="urn:microsoft.com/office/officeart/2011/layout/HexagonRadial"/>
    <dgm:cxn modelId="{B61E40B5-0718-4413-AE2F-CFEAAD5047A5}" type="presParOf" srcId="{7784408A-BEE6-4647-808B-F1C6AB9A6689}" destId="{B39D15B5-8378-474C-90E5-A518D3529858}" srcOrd="0" destOrd="0" presId="urn:microsoft.com/office/officeart/2011/layout/HexagonRadial"/>
    <dgm:cxn modelId="{C6942765-7F79-40CF-857B-1BCBA7CBADBE}" type="presParOf" srcId="{3E4240A2-4B3C-40D0-B5E5-39B2DC3F0B68}" destId="{4B5527E8-2925-44EF-BEAA-6311C8A7C096}" srcOrd="6" destOrd="0" presId="urn:microsoft.com/office/officeart/2011/layout/HexagonRadial"/>
    <dgm:cxn modelId="{9397DC22-6CFF-4D1B-8DC8-792FA3ED9FBD}" type="presParOf" srcId="{3E4240A2-4B3C-40D0-B5E5-39B2DC3F0B68}" destId="{4D6697E4-96F4-4AF8-9CCF-DD7760B54A23}" srcOrd="7" destOrd="0" presId="urn:microsoft.com/office/officeart/2011/layout/HexagonRadial"/>
    <dgm:cxn modelId="{1EB674FC-554E-4DEF-BEE0-F2DF38878408}" type="presParOf" srcId="{4D6697E4-96F4-4AF8-9CCF-DD7760B54A23}" destId="{DFC985C5-AA15-4643-8BC5-373B15C61E80}" srcOrd="0" destOrd="0" presId="urn:microsoft.com/office/officeart/2011/layout/HexagonRadial"/>
    <dgm:cxn modelId="{F6E1EB14-A054-4C5A-A990-3886A01B7C6E}" type="presParOf" srcId="{3E4240A2-4B3C-40D0-B5E5-39B2DC3F0B68}" destId="{B4AB7ED3-5184-4E9F-A63A-89C462D41902}" srcOrd="8" destOrd="0" presId="urn:microsoft.com/office/officeart/2011/layout/HexagonRadial"/>
    <dgm:cxn modelId="{6153FC9D-8A78-46E5-885E-6801BEAFF7CD}" type="presParOf" srcId="{3E4240A2-4B3C-40D0-B5E5-39B2DC3F0B68}" destId="{5B0CFB68-B0C7-4C82-B8A8-330F886BDDA8}" srcOrd="9" destOrd="0" presId="urn:microsoft.com/office/officeart/2011/layout/HexagonRadial"/>
    <dgm:cxn modelId="{25C1BA24-C057-463D-9FF5-18ACC11745EA}" type="presParOf" srcId="{5B0CFB68-B0C7-4C82-B8A8-330F886BDDA8}" destId="{E73CBFAE-B427-4BF5-B8C2-C05DF59F1CFD}" srcOrd="0" destOrd="0" presId="urn:microsoft.com/office/officeart/2011/layout/HexagonRadial"/>
    <dgm:cxn modelId="{C1B03D7C-548B-4E12-9073-58C3B0D0008E}" type="presParOf" srcId="{3E4240A2-4B3C-40D0-B5E5-39B2DC3F0B68}" destId="{8BD7C19C-E469-4DFB-B6F9-2ACBE06E1DD5}" srcOrd="10" destOrd="0" presId="urn:microsoft.com/office/officeart/2011/layout/HexagonRadial"/>
    <dgm:cxn modelId="{179B4CBC-00D5-409B-AA5C-5100CA15FC4A}" type="presParOf" srcId="{3E4240A2-4B3C-40D0-B5E5-39B2DC3F0B68}" destId="{67C772D6-E9B3-4B7C-8F33-B19CAF756A35}" srcOrd="11" destOrd="0" presId="urn:microsoft.com/office/officeart/2011/layout/HexagonRadial"/>
    <dgm:cxn modelId="{EBB5E711-FDC1-4D82-8A6F-14E5E1EC0557}" type="presParOf" srcId="{67C772D6-E9B3-4B7C-8F33-B19CAF756A35}" destId="{47001380-2360-4FA5-A543-3DEB8E34A274}" srcOrd="0" destOrd="0" presId="urn:microsoft.com/office/officeart/2011/layout/HexagonRadial"/>
    <dgm:cxn modelId="{FF6FC575-B5E0-4742-A542-57E86EF62E1D}" type="presParOf" srcId="{3E4240A2-4B3C-40D0-B5E5-39B2DC3F0B68}" destId="{DEA78FEB-9451-4B6B-98DA-B41B1E64EFC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074B39F-2324-4F91-AEFE-FC8E30E3C46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9735F70-AA33-443E-ADE4-C5E3126FDAD4}">
      <dgm:prSet custT="1"/>
      <dgm:spPr/>
      <dgm:t>
        <a:bodyPr/>
        <a:lstStyle/>
        <a:p>
          <a:pPr rtl="0"/>
          <a:r>
            <a:rPr lang="en-US" sz="2800" b="1" dirty="0" smtClean="0">
              <a:latin typeface="Calibri Light" panose="020F0302020204030204" pitchFamily="34" charset="0"/>
            </a:rPr>
            <a:t>NO</a:t>
          </a:r>
          <a:r>
            <a:rPr lang="el-GR" sz="2800" b="1" dirty="0" smtClean="0">
              <a:latin typeface="Calibri Light" panose="020F0302020204030204" pitchFamily="34" charset="0"/>
            </a:rPr>
            <a:t>ΣΟΚΟΜΕΙΑ </a:t>
          </a:r>
          <a:endParaRPr lang="el-GR" sz="2800" b="1" dirty="0">
            <a:latin typeface="Calibri Light" panose="020F0302020204030204" pitchFamily="34" charset="0"/>
          </a:endParaRPr>
        </a:p>
      </dgm:t>
    </dgm:pt>
    <dgm:pt modelId="{BAF3CA4F-814D-4D82-B0C8-C14F4FDCF142}" type="parTrans" cxnId="{84637E76-13C9-4805-82D2-47FB425F46DE}">
      <dgm:prSet/>
      <dgm:spPr/>
      <dgm:t>
        <a:bodyPr/>
        <a:lstStyle/>
        <a:p>
          <a:endParaRPr lang="el-GR"/>
        </a:p>
      </dgm:t>
    </dgm:pt>
    <dgm:pt modelId="{ADE4D2AF-C239-4C60-83DE-7F40FA807D06}" type="sibTrans" cxnId="{84637E76-13C9-4805-82D2-47FB425F46DE}">
      <dgm:prSet/>
      <dgm:spPr/>
      <dgm:t>
        <a:bodyPr/>
        <a:lstStyle/>
        <a:p>
          <a:endParaRPr lang="el-GR"/>
        </a:p>
      </dgm:t>
    </dgm:pt>
    <dgm:pt modelId="{F9C84C16-6F99-495A-B7C5-980B9C56C0E7}">
      <dgm:prSet custT="1"/>
      <dgm:spPr/>
      <dgm:t>
        <a:bodyPr/>
        <a:lstStyle/>
        <a:p>
          <a:pPr algn="just" rtl="0"/>
          <a:r>
            <a:rPr lang="en-US" sz="1800" b="1" dirty="0" smtClean="0">
              <a:solidFill>
                <a:srgbClr val="C00000"/>
              </a:solidFill>
              <a:latin typeface="Calibri Light" panose="020F0302020204030204" pitchFamily="34" charset="0"/>
            </a:rPr>
            <a:t>Tailor made </a:t>
          </a:r>
          <a:r>
            <a:rPr lang="el-GR" sz="1800" b="1" dirty="0" smtClean="0">
              <a:solidFill>
                <a:srgbClr val="C00000"/>
              </a:solidFill>
              <a:latin typeface="Calibri Light" panose="020F0302020204030204" pitchFamily="34" charset="0"/>
            </a:rPr>
            <a:t>προσαρμογή </a:t>
          </a:r>
          <a:r>
            <a:rPr lang="el-GR" sz="1800" dirty="0" smtClean="0">
              <a:latin typeface="Calibri Light" panose="020F0302020204030204" pitchFamily="34" charset="0"/>
            </a:rPr>
            <a:t>ενός εργαλείου για την διεξαγωγή «έρευνας αγοράς και διαχείρισης προσφορών» για μικρής αξίας προμήθειες Νοσοκομείων. Ο στόχος ήταν η διαφάνεια και η ταχύτητα εκτέλεσης επαναλαμβανόμενης  διαδικασίας. </a:t>
          </a:r>
          <a:endParaRPr lang="el-GR" sz="1800" dirty="0">
            <a:latin typeface="Calibri Light" panose="020F0302020204030204" pitchFamily="34" charset="0"/>
          </a:endParaRPr>
        </a:p>
      </dgm:t>
    </dgm:pt>
    <dgm:pt modelId="{A2D820DC-9BFE-4447-AD73-FCC44CB07669}" type="parTrans" cxnId="{62CCC48B-D641-4083-98DA-1ABE6737B343}">
      <dgm:prSet/>
      <dgm:spPr/>
      <dgm:t>
        <a:bodyPr/>
        <a:lstStyle/>
        <a:p>
          <a:endParaRPr lang="el-GR"/>
        </a:p>
      </dgm:t>
    </dgm:pt>
    <dgm:pt modelId="{9890AAFB-5E3B-49CD-A884-091A737EAFD9}" type="sibTrans" cxnId="{62CCC48B-D641-4083-98DA-1ABE6737B343}">
      <dgm:prSet/>
      <dgm:spPr/>
      <dgm:t>
        <a:bodyPr/>
        <a:lstStyle/>
        <a:p>
          <a:endParaRPr lang="el-GR"/>
        </a:p>
      </dgm:t>
    </dgm:pt>
    <dgm:pt modelId="{3EEC1A01-819D-4F08-B8E2-A9672E4F90BD}">
      <dgm:prSet custT="1"/>
      <dgm:spPr/>
      <dgm:t>
        <a:bodyPr/>
        <a:lstStyle/>
        <a:p>
          <a:pPr rtl="0"/>
          <a:r>
            <a:rPr lang="el-GR" sz="2800" b="1" dirty="0" smtClean="0">
              <a:latin typeface="Calibri Light" panose="020F0302020204030204" pitchFamily="34" charset="0"/>
            </a:rPr>
            <a:t>ΣΤΑ.ΣΥ</a:t>
          </a:r>
          <a:r>
            <a:rPr lang="en-US" sz="2800" b="1" dirty="0" smtClean="0">
              <a:latin typeface="Calibri Light" panose="020F0302020204030204" pitchFamily="34" charset="0"/>
            </a:rPr>
            <a:t>.</a:t>
          </a:r>
          <a:r>
            <a:rPr lang="el-GR" sz="2800" b="1" dirty="0" smtClean="0">
              <a:latin typeface="Calibri Light" panose="020F0302020204030204" pitchFamily="34" charset="0"/>
            </a:rPr>
            <a:t> </a:t>
          </a:r>
          <a:r>
            <a:rPr lang="el-GR" sz="1800" dirty="0" smtClean="0"/>
            <a:t>(</a:t>
          </a:r>
          <a:r>
            <a:rPr lang="el-GR" sz="1800" i="1" dirty="0" smtClean="0"/>
            <a:t>Σταθερές Συγκοινωνίες</a:t>
          </a:r>
          <a:r>
            <a:rPr lang="el-GR" sz="1800" dirty="0" smtClean="0"/>
            <a:t>) </a:t>
          </a:r>
          <a:endParaRPr lang="el-GR" sz="1800" dirty="0"/>
        </a:p>
      </dgm:t>
    </dgm:pt>
    <dgm:pt modelId="{E5663E06-97C9-4327-81EE-21E82DAE0A2C}" type="parTrans" cxnId="{CAF79C32-C0B8-4F8C-845E-148CD0530D78}">
      <dgm:prSet/>
      <dgm:spPr/>
      <dgm:t>
        <a:bodyPr/>
        <a:lstStyle/>
        <a:p>
          <a:endParaRPr lang="el-GR"/>
        </a:p>
      </dgm:t>
    </dgm:pt>
    <dgm:pt modelId="{E2B0EAA0-FB6A-4198-940C-13C6F3CF7A81}" type="sibTrans" cxnId="{CAF79C32-C0B8-4F8C-845E-148CD0530D78}">
      <dgm:prSet/>
      <dgm:spPr/>
      <dgm:t>
        <a:bodyPr/>
        <a:lstStyle/>
        <a:p>
          <a:endParaRPr lang="el-GR"/>
        </a:p>
      </dgm:t>
    </dgm:pt>
    <dgm:pt modelId="{97B3EC5E-284D-454C-BEAE-3C72A748B31B}">
      <dgm:prSet custT="1"/>
      <dgm:spPr/>
      <dgm:t>
        <a:bodyPr/>
        <a:lstStyle/>
        <a:p>
          <a:pPr algn="just" rtl="0"/>
          <a:r>
            <a:rPr lang="en-US" sz="1800" b="1" dirty="0" smtClean="0">
              <a:solidFill>
                <a:srgbClr val="C00000"/>
              </a:solidFill>
              <a:latin typeface="Calibri Light" panose="020F0302020204030204" pitchFamily="34" charset="0"/>
            </a:rPr>
            <a:t>Tailor made </a:t>
          </a:r>
          <a:r>
            <a:rPr lang="el-GR" sz="1800" b="1" dirty="0" smtClean="0">
              <a:solidFill>
                <a:srgbClr val="C00000"/>
              </a:solidFill>
              <a:latin typeface="Calibri Light" panose="020F0302020204030204" pitchFamily="34" charset="0"/>
            </a:rPr>
            <a:t>προσαρμογή </a:t>
          </a:r>
          <a:r>
            <a:rPr lang="el-GR" sz="1800" dirty="0" smtClean="0">
              <a:latin typeface="Calibri Light" panose="020F0302020204030204" pitchFamily="34" charset="0"/>
            </a:rPr>
            <a:t>της εφαρμογής ηλεκτρονικών δημοπρασιών για την διεξαγωγή δημοπρασιών σε αγορές κάτω των 60.000 € . Ο στόχος ήταν η μείωση κόστους σε προμήθειες μικρής αξίας. </a:t>
          </a:r>
          <a:endParaRPr lang="el-GR" sz="1800" dirty="0"/>
        </a:p>
      </dgm:t>
    </dgm:pt>
    <dgm:pt modelId="{8AD45FE9-1873-490F-A1F9-9FFAE75EE951}" type="parTrans" cxnId="{5071674D-5190-4C06-B8B7-221DE5427784}">
      <dgm:prSet/>
      <dgm:spPr/>
      <dgm:t>
        <a:bodyPr/>
        <a:lstStyle/>
        <a:p>
          <a:endParaRPr lang="el-GR"/>
        </a:p>
      </dgm:t>
    </dgm:pt>
    <dgm:pt modelId="{420AECDB-CFB1-4D3F-A626-5C86D4CAB209}" type="sibTrans" cxnId="{5071674D-5190-4C06-B8B7-221DE5427784}">
      <dgm:prSet/>
      <dgm:spPr/>
      <dgm:t>
        <a:bodyPr/>
        <a:lstStyle/>
        <a:p>
          <a:endParaRPr lang="el-GR"/>
        </a:p>
      </dgm:t>
    </dgm:pt>
    <dgm:pt modelId="{1D1ED80B-756E-4D84-B6B7-D4F7E31166A4}" type="pres">
      <dgm:prSet presAssocID="{2074B39F-2324-4F91-AEFE-FC8E30E3C4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3BDE9CC-5DDB-4B6A-9848-0E27CD0402BE}" type="pres">
      <dgm:prSet presAssocID="{C9735F70-AA33-443E-ADE4-C5E3126FDAD4}" presName="composite" presStyleCnt="0"/>
      <dgm:spPr/>
    </dgm:pt>
    <dgm:pt modelId="{9AFA0425-7E0B-44C2-9945-47ECADE7F9AC}" type="pres">
      <dgm:prSet presAssocID="{C9735F70-AA33-443E-ADE4-C5E3126FDAD4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C732A4-BF9C-4150-8D32-CEF700174C7A}" type="pres">
      <dgm:prSet presAssocID="{C9735F70-AA33-443E-ADE4-C5E3126FDAD4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el-GR"/>
        </a:p>
      </dgm:t>
    </dgm:pt>
    <dgm:pt modelId="{9337494B-3CC1-40CD-A5B5-834A775F87B4}" type="pres">
      <dgm:prSet presAssocID="{ADE4D2AF-C239-4C60-83DE-7F40FA807D06}" presName="sibTrans" presStyleCnt="0"/>
      <dgm:spPr/>
    </dgm:pt>
    <dgm:pt modelId="{C1B5CB69-6802-421A-8B9B-B74599BE6E82}" type="pres">
      <dgm:prSet presAssocID="{3EEC1A01-819D-4F08-B8E2-A9672E4F90BD}" presName="composite" presStyleCnt="0"/>
      <dgm:spPr/>
    </dgm:pt>
    <dgm:pt modelId="{DF4B48E9-BE42-4D07-AE35-3CC05D17ACE5}" type="pres">
      <dgm:prSet presAssocID="{3EEC1A01-819D-4F08-B8E2-A9672E4F90BD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E9B8AE-957B-48B6-9382-1D403B09BE7B}" type="pres">
      <dgm:prSet presAssocID="{3EEC1A01-819D-4F08-B8E2-A9672E4F90BD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el-GR"/>
        </a:p>
      </dgm:t>
    </dgm:pt>
  </dgm:ptLst>
  <dgm:cxnLst>
    <dgm:cxn modelId="{0FAC1CAD-DDE5-4819-9672-910358AABD63}" type="presOf" srcId="{97B3EC5E-284D-454C-BEAE-3C72A748B31B}" destId="{DF4B48E9-BE42-4D07-AE35-3CC05D17ACE5}" srcOrd="0" destOrd="1" presId="urn:microsoft.com/office/officeart/2008/layout/PictureStrips"/>
    <dgm:cxn modelId="{FBDF6DB9-5458-4DBA-857C-E6B4CE3CC41A}" type="presOf" srcId="{2074B39F-2324-4F91-AEFE-FC8E30E3C466}" destId="{1D1ED80B-756E-4D84-B6B7-D4F7E31166A4}" srcOrd="0" destOrd="0" presId="urn:microsoft.com/office/officeart/2008/layout/PictureStrips"/>
    <dgm:cxn modelId="{60B341A1-F756-4991-93D3-78BA2DE16EBD}" type="presOf" srcId="{3EEC1A01-819D-4F08-B8E2-A9672E4F90BD}" destId="{DF4B48E9-BE42-4D07-AE35-3CC05D17ACE5}" srcOrd="0" destOrd="0" presId="urn:microsoft.com/office/officeart/2008/layout/PictureStrips"/>
    <dgm:cxn modelId="{84637E76-13C9-4805-82D2-47FB425F46DE}" srcId="{2074B39F-2324-4F91-AEFE-FC8E30E3C466}" destId="{C9735F70-AA33-443E-ADE4-C5E3126FDAD4}" srcOrd="0" destOrd="0" parTransId="{BAF3CA4F-814D-4D82-B0C8-C14F4FDCF142}" sibTransId="{ADE4D2AF-C239-4C60-83DE-7F40FA807D06}"/>
    <dgm:cxn modelId="{CAF79C32-C0B8-4F8C-845E-148CD0530D78}" srcId="{2074B39F-2324-4F91-AEFE-FC8E30E3C466}" destId="{3EEC1A01-819D-4F08-B8E2-A9672E4F90BD}" srcOrd="1" destOrd="0" parTransId="{E5663E06-97C9-4327-81EE-21E82DAE0A2C}" sibTransId="{E2B0EAA0-FB6A-4198-940C-13C6F3CF7A81}"/>
    <dgm:cxn modelId="{541F3892-0A15-4C12-AAF3-70B38AADEAAC}" type="presOf" srcId="{C9735F70-AA33-443E-ADE4-C5E3126FDAD4}" destId="{9AFA0425-7E0B-44C2-9945-47ECADE7F9AC}" srcOrd="0" destOrd="0" presId="urn:microsoft.com/office/officeart/2008/layout/PictureStrips"/>
    <dgm:cxn modelId="{48B68E1A-E9AC-417D-B60F-189429256047}" type="presOf" srcId="{F9C84C16-6F99-495A-B7C5-980B9C56C0E7}" destId="{9AFA0425-7E0B-44C2-9945-47ECADE7F9AC}" srcOrd="0" destOrd="1" presId="urn:microsoft.com/office/officeart/2008/layout/PictureStrips"/>
    <dgm:cxn modelId="{62CCC48B-D641-4083-98DA-1ABE6737B343}" srcId="{C9735F70-AA33-443E-ADE4-C5E3126FDAD4}" destId="{F9C84C16-6F99-495A-B7C5-980B9C56C0E7}" srcOrd="0" destOrd="0" parTransId="{A2D820DC-9BFE-4447-AD73-FCC44CB07669}" sibTransId="{9890AAFB-5E3B-49CD-A884-091A737EAFD9}"/>
    <dgm:cxn modelId="{5071674D-5190-4C06-B8B7-221DE5427784}" srcId="{3EEC1A01-819D-4F08-B8E2-A9672E4F90BD}" destId="{97B3EC5E-284D-454C-BEAE-3C72A748B31B}" srcOrd="0" destOrd="0" parTransId="{8AD45FE9-1873-490F-A1F9-9FFAE75EE951}" sibTransId="{420AECDB-CFB1-4D3F-A626-5C86D4CAB209}"/>
    <dgm:cxn modelId="{5AB2A009-5116-4C11-9919-7221A3470102}" type="presParOf" srcId="{1D1ED80B-756E-4D84-B6B7-D4F7E31166A4}" destId="{F3BDE9CC-5DDB-4B6A-9848-0E27CD0402BE}" srcOrd="0" destOrd="0" presId="urn:microsoft.com/office/officeart/2008/layout/PictureStrips"/>
    <dgm:cxn modelId="{006404B2-7EA7-41B6-9537-8414A07EA0A8}" type="presParOf" srcId="{F3BDE9CC-5DDB-4B6A-9848-0E27CD0402BE}" destId="{9AFA0425-7E0B-44C2-9945-47ECADE7F9AC}" srcOrd="0" destOrd="0" presId="urn:microsoft.com/office/officeart/2008/layout/PictureStrips"/>
    <dgm:cxn modelId="{CD213D51-B5E1-4BFF-A771-01EA97867536}" type="presParOf" srcId="{F3BDE9CC-5DDB-4B6A-9848-0E27CD0402BE}" destId="{80C732A4-BF9C-4150-8D32-CEF700174C7A}" srcOrd="1" destOrd="0" presId="urn:microsoft.com/office/officeart/2008/layout/PictureStrips"/>
    <dgm:cxn modelId="{3DB43199-761A-4C16-B5F7-BCF4EAB012B2}" type="presParOf" srcId="{1D1ED80B-756E-4D84-B6B7-D4F7E31166A4}" destId="{9337494B-3CC1-40CD-A5B5-834A775F87B4}" srcOrd="1" destOrd="0" presId="urn:microsoft.com/office/officeart/2008/layout/PictureStrips"/>
    <dgm:cxn modelId="{AB1B13F6-A9FD-46A9-A76E-0071A68FB190}" type="presParOf" srcId="{1D1ED80B-756E-4D84-B6B7-D4F7E31166A4}" destId="{C1B5CB69-6802-421A-8B9B-B74599BE6E82}" srcOrd="2" destOrd="0" presId="urn:microsoft.com/office/officeart/2008/layout/PictureStrips"/>
    <dgm:cxn modelId="{9B32DF28-AA7B-4FC5-8E00-50CAF2E3ACCE}" type="presParOf" srcId="{C1B5CB69-6802-421A-8B9B-B74599BE6E82}" destId="{DF4B48E9-BE42-4D07-AE35-3CC05D17ACE5}" srcOrd="0" destOrd="0" presId="urn:microsoft.com/office/officeart/2008/layout/PictureStrips"/>
    <dgm:cxn modelId="{3E03DABA-7F4E-492E-AFE3-C6786E69D8D3}" type="presParOf" srcId="{C1B5CB69-6802-421A-8B9B-B74599BE6E82}" destId="{60E9B8AE-957B-48B6-9382-1D403B09BE7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EF66396-239C-47E3-8F05-2715B698E4C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2BA39E1-E77A-42F9-AD69-DBC88A379C86}">
      <dgm:prSet/>
      <dgm:spPr/>
      <dgm:t>
        <a:bodyPr/>
        <a:lstStyle/>
        <a:p>
          <a:pPr rtl="0"/>
          <a:r>
            <a:rPr lang="en-US" b="1" dirty="0" smtClean="0">
              <a:latin typeface="Calibri Light" panose="020F0302020204030204" pitchFamily="34" charset="0"/>
            </a:rPr>
            <a:t>O </a:t>
          </a:r>
          <a:r>
            <a:rPr lang="el-GR" b="1" dirty="0" smtClean="0">
              <a:latin typeface="Calibri Light" panose="020F0302020204030204" pitchFamily="34" charset="0"/>
            </a:rPr>
            <a:t>πάροχος πρέπει να επιλέγεται με βάση</a:t>
          </a:r>
          <a:r>
            <a:rPr lang="el-GR" dirty="0" smtClean="0">
              <a:latin typeface="Calibri Light" panose="020F0302020204030204" pitchFamily="34" charset="0"/>
            </a:rPr>
            <a:t> </a:t>
          </a:r>
          <a:endParaRPr lang="el-GR" dirty="0">
            <a:latin typeface="Calibri Light" panose="020F0302020204030204" pitchFamily="34" charset="0"/>
          </a:endParaRPr>
        </a:p>
      </dgm:t>
    </dgm:pt>
    <dgm:pt modelId="{49135083-41AB-45EE-B514-0221AA92E4C7}" type="parTrans" cxnId="{B4F7A207-C67C-4C13-AAEE-FD510D066484}">
      <dgm:prSet/>
      <dgm:spPr/>
      <dgm:t>
        <a:bodyPr/>
        <a:lstStyle/>
        <a:p>
          <a:endParaRPr lang="el-GR"/>
        </a:p>
      </dgm:t>
    </dgm:pt>
    <dgm:pt modelId="{3C4E9D2C-14DB-4B8D-8E5F-72733FDDC394}" type="sibTrans" cxnId="{B4F7A207-C67C-4C13-AAEE-FD510D066484}">
      <dgm:prSet/>
      <dgm:spPr/>
      <dgm:t>
        <a:bodyPr/>
        <a:lstStyle/>
        <a:p>
          <a:endParaRPr lang="el-GR"/>
        </a:p>
      </dgm:t>
    </dgm:pt>
    <dgm:pt modelId="{52A79349-6988-44B2-A42D-CEEF4DD57ECF}">
      <dgm:prSet/>
      <dgm:spPr/>
      <dgm:t>
        <a:bodyPr/>
        <a:lstStyle/>
        <a:p>
          <a:pPr rtl="0"/>
          <a:r>
            <a:rPr lang="el-GR" dirty="0" smtClean="0">
              <a:latin typeface="Calibri Light" panose="020F0302020204030204" pitchFamily="34" charset="0"/>
            </a:rPr>
            <a:t>	 την τεχνογνωσία</a:t>
          </a:r>
          <a:endParaRPr lang="el-GR" dirty="0">
            <a:latin typeface="Calibri Light" panose="020F0302020204030204" pitchFamily="34" charset="0"/>
          </a:endParaRPr>
        </a:p>
      </dgm:t>
    </dgm:pt>
    <dgm:pt modelId="{D091D8C6-0381-4E6F-8264-FB1BF1FDC29C}" type="parTrans" cxnId="{BEEA7F37-C935-4018-8804-49607EAC916F}">
      <dgm:prSet/>
      <dgm:spPr/>
      <dgm:t>
        <a:bodyPr/>
        <a:lstStyle/>
        <a:p>
          <a:endParaRPr lang="el-GR"/>
        </a:p>
      </dgm:t>
    </dgm:pt>
    <dgm:pt modelId="{24670E25-902B-4B50-9592-B0616082A434}" type="sibTrans" cxnId="{BEEA7F37-C935-4018-8804-49607EAC916F}">
      <dgm:prSet/>
      <dgm:spPr/>
      <dgm:t>
        <a:bodyPr/>
        <a:lstStyle/>
        <a:p>
          <a:endParaRPr lang="el-GR"/>
        </a:p>
      </dgm:t>
    </dgm:pt>
    <dgm:pt modelId="{850BA167-9FD3-452D-B5F8-80EF21E16CC5}">
      <dgm:prSet/>
      <dgm:spPr/>
      <dgm:t>
        <a:bodyPr/>
        <a:lstStyle/>
        <a:p>
          <a:pPr rtl="0"/>
          <a:r>
            <a:rPr lang="el-GR" dirty="0" smtClean="0">
              <a:latin typeface="Calibri Light" panose="020F0302020204030204" pitchFamily="34" charset="0"/>
            </a:rPr>
            <a:t>	 την ικανότητα να προσαρμόζει τα εκάστοτε επιχειρησιακά 			δεδομένα στα συστήματα</a:t>
          </a:r>
          <a:endParaRPr lang="el-GR" dirty="0">
            <a:latin typeface="Calibri Light" panose="020F0302020204030204" pitchFamily="34" charset="0"/>
          </a:endParaRPr>
        </a:p>
      </dgm:t>
    </dgm:pt>
    <dgm:pt modelId="{556974F8-541B-4E89-A2A1-2554F2684BC3}" type="parTrans" cxnId="{800F015D-1DD6-4288-91E6-0C9E76A74402}">
      <dgm:prSet/>
      <dgm:spPr/>
      <dgm:t>
        <a:bodyPr/>
        <a:lstStyle/>
        <a:p>
          <a:endParaRPr lang="el-GR"/>
        </a:p>
      </dgm:t>
    </dgm:pt>
    <dgm:pt modelId="{B150EBC8-EB72-4937-BFF8-84271AC22920}" type="sibTrans" cxnId="{800F015D-1DD6-4288-91E6-0C9E76A74402}">
      <dgm:prSet/>
      <dgm:spPr/>
      <dgm:t>
        <a:bodyPr/>
        <a:lstStyle/>
        <a:p>
          <a:endParaRPr lang="el-GR"/>
        </a:p>
      </dgm:t>
    </dgm:pt>
    <dgm:pt modelId="{38E8A329-2535-4744-BC1E-437F42CF95A8}">
      <dgm:prSet/>
      <dgm:spPr/>
      <dgm:t>
        <a:bodyPr/>
        <a:lstStyle/>
        <a:p>
          <a:pPr rtl="0"/>
          <a:r>
            <a:rPr lang="el-GR" b="1" dirty="0" smtClean="0">
              <a:latin typeface="Calibri Light" panose="020F0302020204030204" pitchFamily="34" charset="0"/>
            </a:rPr>
            <a:t>και να μπορεί να πείσει ότι αυτό που προτείνει είναι </a:t>
          </a:r>
          <a:endParaRPr lang="el-GR" dirty="0">
            <a:latin typeface="Calibri Light" panose="020F0302020204030204" pitchFamily="34" charset="0"/>
          </a:endParaRPr>
        </a:p>
      </dgm:t>
    </dgm:pt>
    <dgm:pt modelId="{657EA563-124F-48FF-B590-479927A04A9D}" type="parTrans" cxnId="{2E708E4F-1522-4DC9-BD61-C448AAC54FCE}">
      <dgm:prSet/>
      <dgm:spPr/>
      <dgm:t>
        <a:bodyPr/>
        <a:lstStyle/>
        <a:p>
          <a:endParaRPr lang="el-GR"/>
        </a:p>
      </dgm:t>
    </dgm:pt>
    <dgm:pt modelId="{E3BDA6F9-588C-4A77-87DA-3B2F438E0107}" type="sibTrans" cxnId="{2E708E4F-1522-4DC9-BD61-C448AAC54FCE}">
      <dgm:prSet/>
      <dgm:spPr/>
      <dgm:t>
        <a:bodyPr/>
        <a:lstStyle/>
        <a:p>
          <a:endParaRPr lang="el-GR"/>
        </a:p>
      </dgm:t>
    </dgm:pt>
    <dgm:pt modelId="{0C538E5C-F1D5-4DE4-A687-24580EE43C49}">
      <dgm:prSet/>
      <dgm:spPr/>
      <dgm:t>
        <a:bodyPr/>
        <a:lstStyle/>
        <a:p>
          <a:pPr rtl="0"/>
          <a:r>
            <a:rPr lang="el-GR" dirty="0" smtClean="0">
              <a:latin typeface="Calibri Light" panose="020F0302020204030204" pitchFamily="34" charset="0"/>
            </a:rPr>
            <a:t>	 τεχνικά υλοποιήσιμο</a:t>
          </a:r>
          <a:endParaRPr lang="el-GR" dirty="0">
            <a:latin typeface="Calibri Light" panose="020F0302020204030204" pitchFamily="34" charset="0"/>
          </a:endParaRPr>
        </a:p>
      </dgm:t>
    </dgm:pt>
    <dgm:pt modelId="{5EBA78E1-EC01-4783-9A6E-26457399C967}" type="parTrans" cxnId="{390BE502-D8D0-4EC6-930E-2708C7D025ED}">
      <dgm:prSet/>
      <dgm:spPr/>
      <dgm:t>
        <a:bodyPr/>
        <a:lstStyle/>
        <a:p>
          <a:endParaRPr lang="el-GR"/>
        </a:p>
      </dgm:t>
    </dgm:pt>
    <dgm:pt modelId="{027756E0-8431-4CF5-9BD1-47FC49DF8424}" type="sibTrans" cxnId="{390BE502-D8D0-4EC6-930E-2708C7D025ED}">
      <dgm:prSet/>
      <dgm:spPr/>
      <dgm:t>
        <a:bodyPr/>
        <a:lstStyle/>
        <a:p>
          <a:endParaRPr lang="el-GR"/>
        </a:p>
      </dgm:t>
    </dgm:pt>
    <dgm:pt modelId="{1EA23B24-0B7A-4E45-BE2F-20FF83E0FDAE}">
      <dgm:prSet/>
      <dgm:spPr/>
      <dgm:t>
        <a:bodyPr/>
        <a:lstStyle/>
        <a:p>
          <a:pPr rtl="0"/>
          <a:r>
            <a:rPr lang="el-GR" dirty="0" smtClean="0">
              <a:latin typeface="Calibri Light" panose="020F0302020204030204" pitchFamily="34" charset="0"/>
            </a:rPr>
            <a:t>	 νομικά σωστό</a:t>
          </a:r>
          <a:endParaRPr lang="el-GR" dirty="0">
            <a:latin typeface="Calibri Light" panose="020F0302020204030204" pitchFamily="34" charset="0"/>
          </a:endParaRPr>
        </a:p>
      </dgm:t>
    </dgm:pt>
    <dgm:pt modelId="{604E99C1-3F24-4E66-B1E7-859119D0DE8F}" type="parTrans" cxnId="{2ABD071F-D8D1-4828-B75A-A561D010D709}">
      <dgm:prSet/>
      <dgm:spPr/>
      <dgm:t>
        <a:bodyPr/>
        <a:lstStyle/>
        <a:p>
          <a:endParaRPr lang="el-GR"/>
        </a:p>
      </dgm:t>
    </dgm:pt>
    <dgm:pt modelId="{AA58B9BE-932C-46CD-81EA-52FA3329BCAF}" type="sibTrans" cxnId="{2ABD071F-D8D1-4828-B75A-A561D010D709}">
      <dgm:prSet/>
      <dgm:spPr/>
      <dgm:t>
        <a:bodyPr/>
        <a:lstStyle/>
        <a:p>
          <a:endParaRPr lang="el-GR"/>
        </a:p>
      </dgm:t>
    </dgm:pt>
    <dgm:pt modelId="{52593294-022E-47BF-801B-DCB468E7EC25}">
      <dgm:prSet/>
      <dgm:spPr/>
      <dgm:t>
        <a:bodyPr/>
        <a:lstStyle/>
        <a:p>
          <a:pPr rtl="0"/>
          <a:r>
            <a:rPr lang="el-GR" dirty="0" smtClean="0">
              <a:latin typeface="Calibri Light" panose="020F0302020204030204" pitchFamily="34" charset="0"/>
            </a:rPr>
            <a:t>	 διαδικαστικά αποδοτικό</a:t>
          </a:r>
          <a:endParaRPr lang="el-GR" dirty="0">
            <a:latin typeface="Calibri Light" panose="020F0302020204030204" pitchFamily="34" charset="0"/>
          </a:endParaRPr>
        </a:p>
      </dgm:t>
    </dgm:pt>
    <dgm:pt modelId="{18B8B9B7-5A22-476E-B937-8E3391184A13}" type="parTrans" cxnId="{334DFCB9-A95A-428F-A00A-2C37CB3CA8A7}">
      <dgm:prSet/>
      <dgm:spPr/>
      <dgm:t>
        <a:bodyPr/>
        <a:lstStyle/>
        <a:p>
          <a:endParaRPr lang="el-GR"/>
        </a:p>
      </dgm:t>
    </dgm:pt>
    <dgm:pt modelId="{557AD3D7-8AE1-4944-94B5-DA59397E4B39}" type="sibTrans" cxnId="{334DFCB9-A95A-428F-A00A-2C37CB3CA8A7}">
      <dgm:prSet/>
      <dgm:spPr/>
      <dgm:t>
        <a:bodyPr/>
        <a:lstStyle/>
        <a:p>
          <a:endParaRPr lang="el-GR"/>
        </a:p>
      </dgm:t>
    </dgm:pt>
    <dgm:pt modelId="{29486F63-F1CF-4007-A016-84249F99DFA6}">
      <dgm:prSet/>
      <dgm:spPr/>
      <dgm:t>
        <a:bodyPr/>
        <a:lstStyle/>
        <a:p>
          <a:pPr rtl="0"/>
          <a:r>
            <a:rPr lang="el-GR" dirty="0" smtClean="0">
              <a:latin typeface="Calibri Light" panose="020F0302020204030204" pitchFamily="34" charset="0"/>
            </a:rPr>
            <a:t>	 εμπορικά δεοντολογικό </a:t>
          </a:r>
          <a:endParaRPr lang="el-GR" dirty="0">
            <a:latin typeface="Calibri Light" panose="020F0302020204030204" pitchFamily="34" charset="0"/>
          </a:endParaRPr>
        </a:p>
      </dgm:t>
    </dgm:pt>
    <dgm:pt modelId="{B9F884FB-3A5F-48A2-9273-B228EBD309D0}" type="parTrans" cxnId="{C3AFC6E6-8B16-4465-9E01-DF58DCD18AC3}">
      <dgm:prSet/>
      <dgm:spPr/>
      <dgm:t>
        <a:bodyPr/>
        <a:lstStyle/>
        <a:p>
          <a:endParaRPr lang="el-GR"/>
        </a:p>
      </dgm:t>
    </dgm:pt>
    <dgm:pt modelId="{360A46B4-D4A1-4B67-A438-CC4C8A9197CE}" type="sibTrans" cxnId="{C3AFC6E6-8B16-4465-9E01-DF58DCD18AC3}">
      <dgm:prSet/>
      <dgm:spPr/>
      <dgm:t>
        <a:bodyPr/>
        <a:lstStyle/>
        <a:p>
          <a:endParaRPr lang="el-GR"/>
        </a:p>
      </dgm:t>
    </dgm:pt>
    <dgm:pt modelId="{A3A65B87-0359-4193-987F-29B28C9FAC2B}">
      <dgm:prSet/>
      <dgm:spPr/>
      <dgm:t>
        <a:bodyPr/>
        <a:lstStyle/>
        <a:p>
          <a:pPr rtl="0"/>
          <a:r>
            <a:rPr lang="el-GR" dirty="0" smtClean="0">
              <a:latin typeface="Calibri Light" panose="020F0302020204030204" pitchFamily="34" charset="0"/>
            </a:rPr>
            <a:t>      </a:t>
          </a:r>
          <a:r>
            <a:rPr lang="el-GR" b="1" dirty="0" smtClean="0">
              <a:solidFill>
                <a:schemeClr val="bg1"/>
              </a:solidFill>
              <a:latin typeface="Calibri Light" panose="020F0302020204030204" pitchFamily="34" charset="0"/>
            </a:rPr>
            <a:t>και ότι αποπληρώνεται μέσα από το όφελος που ο πελάτης      		θα αποκομίσει </a:t>
          </a:r>
          <a:endParaRPr lang="el-GR" b="1" dirty="0">
            <a:solidFill>
              <a:schemeClr val="bg1"/>
            </a:solidFill>
            <a:latin typeface="Calibri Light" panose="020F0302020204030204" pitchFamily="34" charset="0"/>
          </a:endParaRPr>
        </a:p>
      </dgm:t>
    </dgm:pt>
    <dgm:pt modelId="{FB1CB0B9-31C7-4B48-9028-C8175B11141A}" type="parTrans" cxnId="{C62148A1-09D7-4546-ACC7-ABD0BA9CF55A}">
      <dgm:prSet/>
      <dgm:spPr/>
      <dgm:t>
        <a:bodyPr/>
        <a:lstStyle/>
        <a:p>
          <a:endParaRPr lang="el-GR"/>
        </a:p>
      </dgm:t>
    </dgm:pt>
    <dgm:pt modelId="{7A19A00B-CFD3-4B3F-954B-B6865914D80C}" type="sibTrans" cxnId="{C62148A1-09D7-4546-ACC7-ABD0BA9CF55A}">
      <dgm:prSet/>
      <dgm:spPr/>
      <dgm:t>
        <a:bodyPr/>
        <a:lstStyle/>
        <a:p>
          <a:endParaRPr lang="el-GR"/>
        </a:p>
      </dgm:t>
    </dgm:pt>
    <dgm:pt modelId="{57AF900B-7387-4A0C-9D2C-CAB3C83E464D}">
      <dgm:prSet/>
      <dgm:spPr/>
      <dgm:t>
        <a:bodyPr/>
        <a:lstStyle/>
        <a:p>
          <a:pPr rtl="0"/>
          <a:r>
            <a:rPr lang="el-GR" dirty="0" smtClean="0">
              <a:latin typeface="Calibri Light" panose="020F0302020204030204" pitchFamily="34" charset="0"/>
            </a:rPr>
            <a:t>	 την εμπειρία</a:t>
          </a:r>
          <a:endParaRPr lang="el-GR" dirty="0">
            <a:latin typeface="Calibri Light" panose="020F0302020204030204" pitchFamily="34" charset="0"/>
          </a:endParaRPr>
        </a:p>
      </dgm:t>
    </dgm:pt>
    <dgm:pt modelId="{820D9B4E-306B-41DD-8A0D-16A3D5A3320B}" type="sibTrans" cxnId="{336ADE83-D078-4EC4-B385-97FBD3D5E848}">
      <dgm:prSet/>
      <dgm:spPr/>
      <dgm:t>
        <a:bodyPr/>
        <a:lstStyle/>
        <a:p>
          <a:endParaRPr lang="el-GR"/>
        </a:p>
      </dgm:t>
    </dgm:pt>
    <dgm:pt modelId="{A614CCF7-49AA-426C-8DFD-3DB5A9245185}" type="parTrans" cxnId="{336ADE83-D078-4EC4-B385-97FBD3D5E848}">
      <dgm:prSet/>
      <dgm:spPr/>
      <dgm:t>
        <a:bodyPr/>
        <a:lstStyle/>
        <a:p>
          <a:endParaRPr lang="el-GR"/>
        </a:p>
      </dgm:t>
    </dgm:pt>
    <dgm:pt modelId="{A053C697-4B8B-4AED-A1EC-6F81C59C05D3}" type="pres">
      <dgm:prSet presAssocID="{DEF66396-239C-47E3-8F05-2715B698E4C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187BEB8-39F2-4069-82AF-528CFDB22C21}" type="pres">
      <dgm:prSet presAssocID="{62BA39E1-E77A-42F9-AD69-DBC88A379C86}" presName="comp" presStyleCnt="0"/>
      <dgm:spPr/>
    </dgm:pt>
    <dgm:pt modelId="{AAEA17A3-CE24-43D0-8FD4-05F524C644FD}" type="pres">
      <dgm:prSet presAssocID="{62BA39E1-E77A-42F9-AD69-DBC88A379C86}" presName="box" presStyleLbl="node1" presStyleIdx="0" presStyleCnt="2"/>
      <dgm:spPr/>
      <dgm:t>
        <a:bodyPr/>
        <a:lstStyle/>
        <a:p>
          <a:endParaRPr lang="el-GR"/>
        </a:p>
      </dgm:t>
    </dgm:pt>
    <dgm:pt modelId="{2C7AAC5F-6F24-434F-A4C9-793EDD84C250}" type="pres">
      <dgm:prSet presAssocID="{62BA39E1-E77A-42F9-AD69-DBC88A379C86}" presName="img" presStyleLbl="fgImgPlace1" presStyleIdx="0" presStyleCnt="2" custScaleX="153434" custScaleY="73995" custLinFactNeighborX="20117" custLinFactNeighborY="18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9994C2B5-8416-4FF9-AD1B-5845EA143D54}" type="pres">
      <dgm:prSet presAssocID="{62BA39E1-E77A-42F9-AD69-DBC88A379C8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A19366-77CC-4306-B80B-3B9E74350AD0}" type="pres">
      <dgm:prSet presAssocID="{3C4E9D2C-14DB-4B8D-8E5F-72733FDDC394}" presName="spacer" presStyleCnt="0"/>
      <dgm:spPr/>
    </dgm:pt>
    <dgm:pt modelId="{48505EEB-5934-42A4-B30C-36F8E7C7D0D0}" type="pres">
      <dgm:prSet presAssocID="{38E8A329-2535-4744-BC1E-437F42CF95A8}" presName="comp" presStyleCnt="0"/>
      <dgm:spPr/>
    </dgm:pt>
    <dgm:pt modelId="{965B6E2D-77E8-44B8-8C5B-35F27AF9611A}" type="pres">
      <dgm:prSet presAssocID="{38E8A329-2535-4744-BC1E-437F42CF95A8}" presName="box" presStyleLbl="node1" presStyleIdx="1" presStyleCnt="2"/>
      <dgm:spPr/>
      <dgm:t>
        <a:bodyPr/>
        <a:lstStyle/>
        <a:p>
          <a:endParaRPr lang="el-GR"/>
        </a:p>
      </dgm:t>
    </dgm:pt>
    <dgm:pt modelId="{E482E2AF-CBA1-4FD5-88F1-E1F7CE52E218}" type="pres">
      <dgm:prSet presAssocID="{38E8A329-2535-4744-BC1E-437F42CF95A8}" presName="img" presStyleLbl="fgImgPlace1" presStyleIdx="1" presStyleCnt="2" custScaleX="152812" custScaleY="81693" custLinFactNeighborX="20272" custLinFactNeighborY="395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l-GR"/>
        </a:p>
      </dgm:t>
    </dgm:pt>
    <dgm:pt modelId="{BCD9988D-0C3B-4843-8397-A0E9A33FFA46}" type="pres">
      <dgm:prSet presAssocID="{38E8A329-2535-4744-BC1E-437F42CF95A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A50F669-5173-4460-AAFC-590C43235789}" type="presOf" srcId="{52593294-022E-47BF-801B-DCB468E7EC25}" destId="{BCD9988D-0C3B-4843-8397-A0E9A33FFA46}" srcOrd="1" destOrd="3" presId="urn:microsoft.com/office/officeart/2005/8/layout/vList4#1"/>
    <dgm:cxn modelId="{800F015D-1DD6-4288-91E6-0C9E76A74402}" srcId="{52A79349-6988-44B2-A42D-CEEF4DD57ECF}" destId="{850BA167-9FD3-452D-B5F8-80EF21E16CC5}" srcOrd="0" destOrd="0" parTransId="{556974F8-541B-4E89-A2A1-2554F2684BC3}" sibTransId="{B150EBC8-EB72-4937-BFF8-84271AC22920}"/>
    <dgm:cxn modelId="{CC215655-E756-4406-82F0-705952967469}" type="presOf" srcId="{0C538E5C-F1D5-4DE4-A687-24580EE43C49}" destId="{BCD9988D-0C3B-4843-8397-A0E9A33FFA46}" srcOrd="1" destOrd="1" presId="urn:microsoft.com/office/officeart/2005/8/layout/vList4#1"/>
    <dgm:cxn modelId="{68AD65F5-0152-473A-A32A-1B2BBFDC373B}" type="presOf" srcId="{DEF66396-239C-47E3-8F05-2715B698E4C1}" destId="{A053C697-4B8B-4AED-A1EC-6F81C59C05D3}" srcOrd="0" destOrd="0" presId="urn:microsoft.com/office/officeart/2005/8/layout/vList4#1"/>
    <dgm:cxn modelId="{34C26CDB-B0D3-43FD-9214-3E1C09CAFBD8}" type="presOf" srcId="{1EA23B24-0B7A-4E45-BE2F-20FF83E0FDAE}" destId="{965B6E2D-77E8-44B8-8C5B-35F27AF9611A}" srcOrd="0" destOrd="2" presId="urn:microsoft.com/office/officeart/2005/8/layout/vList4#1"/>
    <dgm:cxn modelId="{BEEA7F37-C935-4018-8804-49607EAC916F}" srcId="{62BA39E1-E77A-42F9-AD69-DBC88A379C86}" destId="{52A79349-6988-44B2-A42D-CEEF4DD57ECF}" srcOrd="1" destOrd="0" parTransId="{D091D8C6-0381-4E6F-8264-FB1BF1FDC29C}" sibTransId="{24670E25-902B-4B50-9592-B0616082A434}"/>
    <dgm:cxn modelId="{C62148A1-09D7-4546-ACC7-ABD0BA9CF55A}" srcId="{1EA23B24-0B7A-4E45-BE2F-20FF83E0FDAE}" destId="{A3A65B87-0359-4193-987F-29B28C9FAC2B}" srcOrd="1" destOrd="0" parTransId="{FB1CB0B9-31C7-4B48-9028-C8175B11141A}" sibTransId="{7A19A00B-CFD3-4B3F-954B-B6865914D80C}"/>
    <dgm:cxn modelId="{3C506505-7740-4420-AE99-646023177257}" type="presOf" srcId="{1EA23B24-0B7A-4E45-BE2F-20FF83E0FDAE}" destId="{BCD9988D-0C3B-4843-8397-A0E9A33FFA46}" srcOrd="1" destOrd="2" presId="urn:microsoft.com/office/officeart/2005/8/layout/vList4#1"/>
    <dgm:cxn modelId="{D496AFCF-2B02-4F0D-862F-741A100EBCFD}" type="presOf" srcId="{29486F63-F1CF-4007-A016-84249F99DFA6}" destId="{BCD9988D-0C3B-4843-8397-A0E9A33FFA46}" srcOrd="1" destOrd="4" presId="urn:microsoft.com/office/officeart/2005/8/layout/vList4#1"/>
    <dgm:cxn modelId="{FC8509DD-1BE4-4466-91B7-3B578D75DF28}" type="presOf" srcId="{38E8A329-2535-4744-BC1E-437F42CF95A8}" destId="{965B6E2D-77E8-44B8-8C5B-35F27AF9611A}" srcOrd="0" destOrd="0" presId="urn:microsoft.com/office/officeart/2005/8/layout/vList4#1"/>
    <dgm:cxn modelId="{B4F7A207-C67C-4C13-AAEE-FD510D066484}" srcId="{DEF66396-239C-47E3-8F05-2715B698E4C1}" destId="{62BA39E1-E77A-42F9-AD69-DBC88A379C86}" srcOrd="0" destOrd="0" parTransId="{49135083-41AB-45EE-B514-0221AA92E4C7}" sibTransId="{3C4E9D2C-14DB-4B8D-8E5F-72733FDDC394}"/>
    <dgm:cxn modelId="{10EC7767-A8FA-4C49-BF49-082C09FF2669}" type="presOf" srcId="{57AF900B-7387-4A0C-9D2C-CAB3C83E464D}" destId="{AAEA17A3-CE24-43D0-8FD4-05F524C644FD}" srcOrd="0" destOrd="1" presId="urn:microsoft.com/office/officeart/2005/8/layout/vList4#1"/>
    <dgm:cxn modelId="{09F706F5-1D0A-4667-AAD4-66EF7E45E376}" type="presOf" srcId="{A3A65B87-0359-4193-987F-29B28C9FAC2B}" destId="{965B6E2D-77E8-44B8-8C5B-35F27AF9611A}" srcOrd="0" destOrd="5" presId="urn:microsoft.com/office/officeart/2005/8/layout/vList4#1"/>
    <dgm:cxn modelId="{E3182B21-0B52-4B7F-B5C8-72B95773AE3C}" type="presOf" srcId="{62BA39E1-E77A-42F9-AD69-DBC88A379C86}" destId="{9994C2B5-8416-4FF9-AD1B-5845EA143D54}" srcOrd="1" destOrd="0" presId="urn:microsoft.com/office/officeart/2005/8/layout/vList4#1"/>
    <dgm:cxn modelId="{75B1308C-A5C0-49A3-B5E0-2F57ABBBC9D8}" type="presOf" srcId="{A3A65B87-0359-4193-987F-29B28C9FAC2B}" destId="{BCD9988D-0C3B-4843-8397-A0E9A33FFA46}" srcOrd="1" destOrd="5" presId="urn:microsoft.com/office/officeart/2005/8/layout/vList4#1"/>
    <dgm:cxn modelId="{F8CA292D-86A5-474C-84DC-32E0B3F70EA8}" type="presOf" srcId="{850BA167-9FD3-452D-B5F8-80EF21E16CC5}" destId="{9994C2B5-8416-4FF9-AD1B-5845EA143D54}" srcOrd="1" destOrd="3" presId="urn:microsoft.com/office/officeart/2005/8/layout/vList4#1"/>
    <dgm:cxn modelId="{EF48466C-1F90-406A-922E-455EF9AC1524}" type="presOf" srcId="{57AF900B-7387-4A0C-9D2C-CAB3C83E464D}" destId="{9994C2B5-8416-4FF9-AD1B-5845EA143D54}" srcOrd="1" destOrd="1" presId="urn:microsoft.com/office/officeart/2005/8/layout/vList4#1"/>
    <dgm:cxn modelId="{0EE8A9A6-2C4A-452C-B017-84319AD24D3B}" type="presOf" srcId="{850BA167-9FD3-452D-B5F8-80EF21E16CC5}" destId="{AAEA17A3-CE24-43D0-8FD4-05F524C644FD}" srcOrd="0" destOrd="3" presId="urn:microsoft.com/office/officeart/2005/8/layout/vList4#1"/>
    <dgm:cxn modelId="{ADB9A56B-10F4-44B6-9EB1-8EDA26E5EAD9}" type="presOf" srcId="{0C538E5C-F1D5-4DE4-A687-24580EE43C49}" destId="{965B6E2D-77E8-44B8-8C5B-35F27AF9611A}" srcOrd="0" destOrd="1" presId="urn:microsoft.com/office/officeart/2005/8/layout/vList4#1"/>
    <dgm:cxn modelId="{F685AE4A-0BD7-47B7-AE77-CB18FDFE7403}" type="presOf" srcId="{29486F63-F1CF-4007-A016-84249F99DFA6}" destId="{965B6E2D-77E8-44B8-8C5B-35F27AF9611A}" srcOrd="0" destOrd="4" presId="urn:microsoft.com/office/officeart/2005/8/layout/vList4#1"/>
    <dgm:cxn modelId="{2E708E4F-1522-4DC9-BD61-C448AAC54FCE}" srcId="{DEF66396-239C-47E3-8F05-2715B698E4C1}" destId="{38E8A329-2535-4744-BC1E-437F42CF95A8}" srcOrd="1" destOrd="0" parTransId="{657EA563-124F-48FF-B590-479927A04A9D}" sibTransId="{E3BDA6F9-588C-4A77-87DA-3B2F438E0107}"/>
    <dgm:cxn modelId="{334DFCB9-A95A-428F-A00A-2C37CB3CA8A7}" srcId="{1EA23B24-0B7A-4E45-BE2F-20FF83E0FDAE}" destId="{52593294-022E-47BF-801B-DCB468E7EC25}" srcOrd="0" destOrd="0" parTransId="{18B8B9B7-5A22-476E-B937-8E3391184A13}" sibTransId="{557AD3D7-8AE1-4944-94B5-DA59397E4B39}"/>
    <dgm:cxn modelId="{4F9BE768-FA77-4FC7-9E52-D696D2B41C3D}" type="presOf" srcId="{62BA39E1-E77A-42F9-AD69-DBC88A379C86}" destId="{AAEA17A3-CE24-43D0-8FD4-05F524C644FD}" srcOrd="0" destOrd="0" presId="urn:microsoft.com/office/officeart/2005/8/layout/vList4#1"/>
    <dgm:cxn modelId="{336ADE83-D078-4EC4-B385-97FBD3D5E848}" srcId="{62BA39E1-E77A-42F9-AD69-DBC88A379C86}" destId="{57AF900B-7387-4A0C-9D2C-CAB3C83E464D}" srcOrd="0" destOrd="0" parTransId="{A614CCF7-49AA-426C-8DFD-3DB5A9245185}" sibTransId="{820D9B4E-306B-41DD-8A0D-16A3D5A3320B}"/>
    <dgm:cxn modelId="{C3AFC6E6-8B16-4465-9E01-DF58DCD18AC3}" srcId="{52593294-022E-47BF-801B-DCB468E7EC25}" destId="{29486F63-F1CF-4007-A016-84249F99DFA6}" srcOrd="0" destOrd="0" parTransId="{B9F884FB-3A5F-48A2-9273-B228EBD309D0}" sibTransId="{360A46B4-D4A1-4B67-A438-CC4C8A9197CE}"/>
    <dgm:cxn modelId="{2ABD071F-D8D1-4828-B75A-A561D010D709}" srcId="{0C538E5C-F1D5-4DE4-A687-24580EE43C49}" destId="{1EA23B24-0B7A-4E45-BE2F-20FF83E0FDAE}" srcOrd="0" destOrd="0" parTransId="{604E99C1-3F24-4E66-B1E7-859119D0DE8F}" sibTransId="{AA58B9BE-932C-46CD-81EA-52FA3329BCAF}"/>
    <dgm:cxn modelId="{8F6DE10D-71F7-412D-9356-4289EBED86EC}" type="presOf" srcId="{52A79349-6988-44B2-A42D-CEEF4DD57ECF}" destId="{AAEA17A3-CE24-43D0-8FD4-05F524C644FD}" srcOrd="0" destOrd="2" presId="urn:microsoft.com/office/officeart/2005/8/layout/vList4#1"/>
    <dgm:cxn modelId="{24E37F32-916B-45DB-8DCA-72AF37FDC26F}" type="presOf" srcId="{38E8A329-2535-4744-BC1E-437F42CF95A8}" destId="{BCD9988D-0C3B-4843-8397-A0E9A33FFA46}" srcOrd="1" destOrd="0" presId="urn:microsoft.com/office/officeart/2005/8/layout/vList4#1"/>
    <dgm:cxn modelId="{98713B93-319B-4EF6-822D-A7FCB7CF045A}" type="presOf" srcId="{52593294-022E-47BF-801B-DCB468E7EC25}" destId="{965B6E2D-77E8-44B8-8C5B-35F27AF9611A}" srcOrd="0" destOrd="3" presId="urn:microsoft.com/office/officeart/2005/8/layout/vList4#1"/>
    <dgm:cxn modelId="{33AA866F-A9F4-4B18-8E2C-B7A85E2B063C}" type="presOf" srcId="{52A79349-6988-44B2-A42D-CEEF4DD57ECF}" destId="{9994C2B5-8416-4FF9-AD1B-5845EA143D54}" srcOrd="1" destOrd="2" presId="urn:microsoft.com/office/officeart/2005/8/layout/vList4#1"/>
    <dgm:cxn modelId="{390BE502-D8D0-4EC6-930E-2708C7D025ED}" srcId="{38E8A329-2535-4744-BC1E-437F42CF95A8}" destId="{0C538E5C-F1D5-4DE4-A687-24580EE43C49}" srcOrd="0" destOrd="0" parTransId="{5EBA78E1-EC01-4783-9A6E-26457399C967}" sibTransId="{027756E0-8431-4CF5-9BD1-47FC49DF8424}"/>
    <dgm:cxn modelId="{0AB9B116-F690-4978-BD86-4DAC4B499471}" type="presParOf" srcId="{A053C697-4B8B-4AED-A1EC-6F81C59C05D3}" destId="{3187BEB8-39F2-4069-82AF-528CFDB22C21}" srcOrd="0" destOrd="0" presId="urn:microsoft.com/office/officeart/2005/8/layout/vList4#1"/>
    <dgm:cxn modelId="{BADBBE55-A69D-40F4-A2DA-FF4E3C225999}" type="presParOf" srcId="{3187BEB8-39F2-4069-82AF-528CFDB22C21}" destId="{AAEA17A3-CE24-43D0-8FD4-05F524C644FD}" srcOrd="0" destOrd="0" presId="urn:microsoft.com/office/officeart/2005/8/layout/vList4#1"/>
    <dgm:cxn modelId="{92F7CA45-63F0-49C0-9D8F-DCF022108673}" type="presParOf" srcId="{3187BEB8-39F2-4069-82AF-528CFDB22C21}" destId="{2C7AAC5F-6F24-434F-A4C9-793EDD84C250}" srcOrd="1" destOrd="0" presId="urn:microsoft.com/office/officeart/2005/8/layout/vList4#1"/>
    <dgm:cxn modelId="{34AC0922-8D26-4BD3-ACF9-3C127470B66C}" type="presParOf" srcId="{3187BEB8-39F2-4069-82AF-528CFDB22C21}" destId="{9994C2B5-8416-4FF9-AD1B-5845EA143D54}" srcOrd="2" destOrd="0" presId="urn:microsoft.com/office/officeart/2005/8/layout/vList4#1"/>
    <dgm:cxn modelId="{313B93BA-0C1F-4E1E-887E-3FF5BB54F736}" type="presParOf" srcId="{A053C697-4B8B-4AED-A1EC-6F81C59C05D3}" destId="{06A19366-77CC-4306-B80B-3B9E74350AD0}" srcOrd="1" destOrd="0" presId="urn:microsoft.com/office/officeart/2005/8/layout/vList4#1"/>
    <dgm:cxn modelId="{02CEB6E5-B7C3-4AE2-B877-F88F4668BB15}" type="presParOf" srcId="{A053C697-4B8B-4AED-A1EC-6F81C59C05D3}" destId="{48505EEB-5934-42A4-B30C-36F8E7C7D0D0}" srcOrd="2" destOrd="0" presId="urn:microsoft.com/office/officeart/2005/8/layout/vList4#1"/>
    <dgm:cxn modelId="{FE4E1D5D-45CE-43AF-9623-AF268D48525E}" type="presParOf" srcId="{48505EEB-5934-42A4-B30C-36F8E7C7D0D0}" destId="{965B6E2D-77E8-44B8-8C5B-35F27AF9611A}" srcOrd="0" destOrd="0" presId="urn:microsoft.com/office/officeart/2005/8/layout/vList4#1"/>
    <dgm:cxn modelId="{B0908225-24A3-4BFD-9AFE-49AB457A2546}" type="presParOf" srcId="{48505EEB-5934-42A4-B30C-36F8E7C7D0D0}" destId="{E482E2AF-CBA1-4FD5-88F1-E1F7CE52E218}" srcOrd="1" destOrd="0" presId="urn:microsoft.com/office/officeart/2005/8/layout/vList4#1"/>
    <dgm:cxn modelId="{56E8FAC1-4924-46CB-A623-5D80BF7E57E3}" type="presParOf" srcId="{48505EEB-5934-42A4-B30C-36F8E7C7D0D0}" destId="{BCD9988D-0C3B-4843-8397-A0E9A33FFA4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7D65D5-2F2C-4C6E-A732-105D3806B785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l-GR"/>
        </a:p>
      </dgm:t>
    </dgm:pt>
    <dgm:pt modelId="{A13337FA-0A51-4E53-A9FC-BC6BC398DE09}">
      <dgm:prSet custT="1"/>
      <dgm:spPr/>
      <dgm:t>
        <a:bodyPr/>
        <a:lstStyle/>
        <a:p>
          <a:pPr rtl="0"/>
          <a:r>
            <a:rPr lang="el-GR" sz="2100" dirty="0" smtClean="0"/>
            <a:t>Τα περισσότερα </a:t>
          </a:r>
          <a:r>
            <a:rPr lang="el-GR" sz="2100" b="1" dirty="0" smtClean="0"/>
            <a:t>προβλήματα</a:t>
          </a:r>
          <a:r>
            <a:rPr lang="el-GR" sz="2400" b="1" dirty="0" smtClean="0"/>
            <a:t> </a:t>
          </a:r>
          <a:r>
            <a:rPr lang="el-GR" sz="2100" dirty="0" smtClean="0"/>
            <a:t>στην διαδικασία εταιρικών προμηθειών, οφείλονται συνήθως στην κακή επικοινωνία και συνεργασία με </a:t>
          </a:r>
          <a:r>
            <a:rPr lang="el-GR" sz="2100" b="1" dirty="0" smtClean="0"/>
            <a:t>εξωτερικούς</a:t>
          </a:r>
          <a:r>
            <a:rPr lang="el-GR" sz="2400" b="1" dirty="0" smtClean="0"/>
            <a:t> </a:t>
          </a:r>
          <a:r>
            <a:rPr lang="el-GR" sz="2100" dirty="0" smtClean="0"/>
            <a:t>εταίρους.</a:t>
          </a:r>
          <a:endParaRPr lang="el-GR" sz="2100" dirty="0"/>
        </a:p>
      </dgm:t>
    </dgm:pt>
    <dgm:pt modelId="{23F10FE7-9643-45CF-B157-8028D714996F}" type="parTrans" cxnId="{837AE68A-8C30-474C-AC70-8D0FC5B150A3}">
      <dgm:prSet/>
      <dgm:spPr/>
      <dgm:t>
        <a:bodyPr/>
        <a:lstStyle/>
        <a:p>
          <a:endParaRPr lang="el-GR"/>
        </a:p>
      </dgm:t>
    </dgm:pt>
    <dgm:pt modelId="{F4A4960F-FF7F-469F-B65D-7A428A4E52A3}" type="sibTrans" cxnId="{837AE68A-8C30-474C-AC70-8D0FC5B150A3}">
      <dgm:prSet/>
      <dgm:spPr/>
      <dgm:t>
        <a:bodyPr/>
        <a:lstStyle/>
        <a:p>
          <a:endParaRPr lang="el-GR"/>
        </a:p>
      </dgm:t>
    </dgm:pt>
    <dgm:pt modelId="{EE7BCBE4-7DA2-4D37-95E5-4EC0885C7C34}">
      <dgm:prSet custT="1"/>
      <dgm:spPr/>
      <dgm:t>
        <a:bodyPr/>
        <a:lstStyle/>
        <a:p>
          <a:pPr algn="l" rtl="0"/>
          <a:r>
            <a:rPr lang="el-GR" sz="2100" dirty="0" smtClean="0"/>
            <a:t>Οι προσφερόμενες  </a:t>
          </a:r>
          <a:r>
            <a:rPr lang="el-GR" sz="2100" b="1" dirty="0" smtClean="0"/>
            <a:t>λύσεις</a:t>
          </a:r>
          <a:r>
            <a:rPr lang="el-GR" sz="2400" b="1" dirty="0" smtClean="0"/>
            <a:t>,</a:t>
          </a:r>
          <a:r>
            <a:rPr lang="en-US" sz="2400" b="1" dirty="0" smtClean="0"/>
            <a:t> </a:t>
          </a:r>
          <a:r>
            <a:rPr lang="el-GR" sz="2100" dirty="0" smtClean="0"/>
            <a:t>παρέχουν </a:t>
          </a:r>
          <a:r>
            <a:rPr lang="el-GR" sz="2100" b="1" dirty="0" smtClean="0"/>
            <a:t>εργαλεία </a:t>
          </a:r>
          <a:r>
            <a:rPr lang="el-GR" sz="2100" dirty="0" smtClean="0"/>
            <a:t>τα οποία επικεντρώνονται σε </a:t>
          </a:r>
          <a:r>
            <a:rPr lang="el-GR" sz="2100" b="1" dirty="0" smtClean="0"/>
            <a:t>εσωτερικές</a:t>
          </a:r>
          <a:r>
            <a:rPr lang="en-US" sz="2400" b="1" dirty="0" smtClean="0"/>
            <a:t> </a:t>
          </a:r>
          <a:r>
            <a:rPr lang="el-GR" sz="2100" dirty="0" smtClean="0"/>
            <a:t>διαδικασίες διαχείρισης και ελέγχου της Επιχείρησης  ή του Οργανισμού.</a:t>
          </a:r>
          <a:endParaRPr lang="el-GR" sz="2100" dirty="0"/>
        </a:p>
      </dgm:t>
    </dgm:pt>
    <dgm:pt modelId="{247BD327-D2B4-4AA5-BD26-24F2016A924D}" type="parTrans" cxnId="{7D8A6509-825A-4F40-AC6A-FF64E25DE405}">
      <dgm:prSet/>
      <dgm:spPr/>
      <dgm:t>
        <a:bodyPr/>
        <a:lstStyle/>
        <a:p>
          <a:endParaRPr lang="el-GR"/>
        </a:p>
      </dgm:t>
    </dgm:pt>
    <dgm:pt modelId="{7AD8A99F-7B67-41D5-8A6D-4D1015DB02BC}" type="sibTrans" cxnId="{7D8A6509-825A-4F40-AC6A-FF64E25DE405}">
      <dgm:prSet/>
      <dgm:spPr/>
      <dgm:t>
        <a:bodyPr/>
        <a:lstStyle/>
        <a:p>
          <a:endParaRPr lang="el-GR"/>
        </a:p>
      </dgm:t>
    </dgm:pt>
    <dgm:pt modelId="{5F9A3C4C-6E3A-4975-B4EF-7740F161DE93}" type="pres">
      <dgm:prSet presAssocID="{8B7D65D5-2F2C-4C6E-A732-105D3806B785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82540DD-1631-4FC9-B665-9FB497ABED9A}" type="pres">
      <dgm:prSet presAssocID="{8B7D65D5-2F2C-4C6E-A732-105D3806B785}" presName="Background" presStyleLbl="bgImgPlace1" presStyleIdx="0" presStyleCnt="1"/>
      <dgm:spPr/>
    </dgm:pt>
    <dgm:pt modelId="{3EF547C4-E11E-4813-A53F-140F26E9093C}" type="pres">
      <dgm:prSet presAssocID="{8B7D65D5-2F2C-4C6E-A732-105D3806B785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5319541-93DC-4200-8A96-ED6B14F3909B}" type="pres">
      <dgm:prSet presAssocID="{8B7D65D5-2F2C-4C6E-A732-105D3806B785}" presName="ParentText2" presStyleLbl="revTx" presStyleIdx="1" presStyleCnt="2" custScaleX="92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42179F-EFE5-446E-B80F-E87012943A41}" type="pres">
      <dgm:prSet presAssocID="{8B7D65D5-2F2C-4C6E-A732-105D3806B785}" presName="Plus" presStyleLbl="alignNode1" presStyleIdx="0" presStyleCnt="2" custLinFactX="200000" custLinFactNeighborX="295295" custLinFactNeighborY="-13931"/>
      <dgm:spPr/>
    </dgm:pt>
    <dgm:pt modelId="{0D9F71BA-F7C6-4F71-B079-0060B9ADA3C7}" type="pres">
      <dgm:prSet presAssocID="{8B7D65D5-2F2C-4C6E-A732-105D3806B785}" presName="Minus" presStyleLbl="alignNode1" presStyleIdx="1" presStyleCnt="2" custLinFactX="-218746" custLinFactNeighborX="-300000" custLinFactNeighborY="-50789"/>
      <dgm:spPr/>
    </dgm:pt>
    <dgm:pt modelId="{EBA424DA-714D-4CEE-8584-713DAD2DE3AD}" type="pres">
      <dgm:prSet presAssocID="{8B7D65D5-2F2C-4C6E-A732-105D3806B785}" presName="Divider" presStyleLbl="parChTrans1D1" presStyleIdx="0" presStyleCnt="1"/>
      <dgm:spPr/>
    </dgm:pt>
  </dgm:ptLst>
  <dgm:cxnLst>
    <dgm:cxn modelId="{7D8A6509-825A-4F40-AC6A-FF64E25DE405}" srcId="{8B7D65D5-2F2C-4C6E-A732-105D3806B785}" destId="{EE7BCBE4-7DA2-4D37-95E5-4EC0885C7C34}" srcOrd="1" destOrd="0" parTransId="{247BD327-D2B4-4AA5-BD26-24F2016A924D}" sibTransId="{7AD8A99F-7B67-41D5-8A6D-4D1015DB02BC}"/>
    <dgm:cxn modelId="{22CEDC1C-6D4A-4FFF-BF3C-A9E3F3815314}" type="presOf" srcId="{A13337FA-0A51-4E53-A9FC-BC6BC398DE09}" destId="{3EF547C4-E11E-4813-A53F-140F26E9093C}" srcOrd="0" destOrd="0" presId="urn:microsoft.com/office/officeart/2009/3/layout/PlusandMinus"/>
    <dgm:cxn modelId="{551C4C13-AA7F-4FDF-9B17-3A909431C978}" type="presOf" srcId="{EE7BCBE4-7DA2-4D37-95E5-4EC0885C7C34}" destId="{F5319541-93DC-4200-8A96-ED6B14F3909B}" srcOrd="0" destOrd="0" presId="urn:microsoft.com/office/officeart/2009/3/layout/PlusandMinus"/>
    <dgm:cxn modelId="{837AE68A-8C30-474C-AC70-8D0FC5B150A3}" srcId="{8B7D65D5-2F2C-4C6E-A732-105D3806B785}" destId="{A13337FA-0A51-4E53-A9FC-BC6BC398DE09}" srcOrd="0" destOrd="0" parTransId="{23F10FE7-9643-45CF-B157-8028D714996F}" sibTransId="{F4A4960F-FF7F-469F-B65D-7A428A4E52A3}"/>
    <dgm:cxn modelId="{1FA4C835-3989-4870-8CBF-106731A2185B}" type="presOf" srcId="{8B7D65D5-2F2C-4C6E-A732-105D3806B785}" destId="{5F9A3C4C-6E3A-4975-B4EF-7740F161DE93}" srcOrd="0" destOrd="0" presId="urn:microsoft.com/office/officeart/2009/3/layout/PlusandMinus"/>
    <dgm:cxn modelId="{F4A91961-00FD-45FD-84AE-BC912E63003A}" type="presParOf" srcId="{5F9A3C4C-6E3A-4975-B4EF-7740F161DE93}" destId="{282540DD-1631-4FC9-B665-9FB497ABED9A}" srcOrd="0" destOrd="0" presId="urn:microsoft.com/office/officeart/2009/3/layout/PlusandMinus"/>
    <dgm:cxn modelId="{05B98449-4800-4A22-8B03-0AB68C46DD55}" type="presParOf" srcId="{5F9A3C4C-6E3A-4975-B4EF-7740F161DE93}" destId="{3EF547C4-E11E-4813-A53F-140F26E9093C}" srcOrd="1" destOrd="0" presId="urn:microsoft.com/office/officeart/2009/3/layout/PlusandMinus"/>
    <dgm:cxn modelId="{8D263528-26D7-49E7-952E-6E6A149AD979}" type="presParOf" srcId="{5F9A3C4C-6E3A-4975-B4EF-7740F161DE93}" destId="{F5319541-93DC-4200-8A96-ED6B14F3909B}" srcOrd="2" destOrd="0" presId="urn:microsoft.com/office/officeart/2009/3/layout/PlusandMinus"/>
    <dgm:cxn modelId="{C17484E0-E5B7-43BB-B1B3-743549C74BCA}" type="presParOf" srcId="{5F9A3C4C-6E3A-4975-B4EF-7740F161DE93}" destId="{7442179F-EFE5-446E-B80F-E87012943A41}" srcOrd="3" destOrd="0" presId="urn:microsoft.com/office/officeart/2009/3/layout/PlusandMinus"/>
    <dgm:cxn modelId="{5DF16198-19F5-43A8-AA19-C20A5C54B8D2}" type="presParOf" srcId="{5F9A3C4C-6E3A-4975-B4EF-7740F161DE93}" destId="{0D9F71BA-F7C6-4F71-B079-0060B9ADA3C7}" srcOrd="4" destOrd="0" presId="urn:microsoft.com/office/officeart/2009/3/layout/PlusandMinus"/>
    <dgm:cxn modelId="{5EE698C8-73F8-456A-B799-810BD5FD6917}" type="presParOf" srcId="{5F9A3C4C-6E3A-4975-B4EF-7740F161DE93}" destId="{EBA424DA-714D-4CEE-8584-713DAD2DE3AD}" srcOrd="5" destOrd="0" presId="urn:microsoft.com/office/officeart/2009/3/layout/PlusandMinus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E87ED6-4A8E-4212-BB53-C0FDC310F77C}" type="doc">
      <dgm:prSet loTypeId="urn:microsoft.com/office/officeart/2005/8/layout/arrow4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l-GR"/>
        </a:p>
      </dgm:t>
    </dgm:pt>
    <dgm:pt modelId="{CB1D070A-5EE9-4CB3-A53F-8134166AAE4D}">
      <dgm:prSet/>
      <dgm:spPr/>
      <dgm:t>
        <a:bodyPr/>
        <a:lstStyle/>
        <a:p>
          <a:pPr rtl="0"/>
          <a:r>
            <a:rPr lang="en-US" dirty="0" smtClean="0"/>
            <a:t>Do more</a:t>
          </a:r>
          <a:endParaRPr lang="el-GR" dirty="0"/>
        </a:p>
      </dgm:t>
    </dgm:pt>
    <dgm:pt modelId="{62F9B7BF-7406-42A3-8C91-681839A636CF}" type="parTrans" cxnId="{F5FD0C9A-0D28-445F-8E9C-36D34786ACA9}">
      <dgm:prSet/>
      <dgm:spPr/>
      <dgm:t>
        <a:bodyPr/>
        <a:lstStyle/>
        <a:p>
          <a:endParaRPr lang="el-GR"/>
        </a:p>
      </dgm:t>
    </dgm:pt>
    <dgm:pt modelId="{80DA4E46-5C81-4FEC-BD9B-EB3796B9013A}" type="sibTrans" cxnId="{F5FD0C9A-0D28-445F-8E9C-36D34786ACA9}">
      <dgm:prSet/>
      <dgm:spPr/>
      <dgm:t>
        <a:bodyPr/>
        <a:lstStyle/>
        <a:p>
          <a:endParaRPr lang="el-GR"/>
        </a:p>
      </dgm:t>
    </dgm:pt>
    <dgm:pt modelId="{4706045E-A61A-4FB3-8D9B-8D9EE99280F2}">
      <dgm:prSet/>
      <dgm:spPr/>
      <dgm:t>
        <a:bodyPr/>
        <a:lstStyle/>
        <a:p>
          <a:r>
            <a:rPr lang="en-US" dirty="0" smtClean="0"/>
            <a:t>with less</a:t>
          </a:r>
          <a:endParaRPr lang="el-GR" dirty="0"/>
        </a:p>
      </dgm:t>
    </dgm:pt>
    <dgm:pt modelId="{A95B3CFB-A00E-41BA-9044-A4A800A753C2}" type="parTrans" cxnId="{864BB9E3-AB26-4BD2-A0F9-5A0A091F3E9C}">
      <dgm:prSet/>
      <dgm:spPr/>
      <dgm:t>
        <a:bodyPr/>
        <a:lstStyle/>
        <a:p>
          <a:endParaRPr lang="el-GR"/>
        </a:p>
      </dgm:t>
    </dgm:pt>
    <dgm:pt modelId="{D51FEACC-A273-4419-9118-5BA9F0AFA4B9}" type="sibTrans" cxnId="{864BB9E3-AB26-4BD2-A0F9-5A0A091F3E9C}">
      <dgm:prSet/>
      <dgm:spPr/>
      <dgm:t>
        <a:bodyPr/>
        <a:lstStyle/>
        <a:p>
          <a:endParaRPr lang="el-GR"/>
        </a:p>
      </dgm:t>
    </dgm:pt>
    <dgm:pt modelId="{36B66C21-167C-4CD7-AC9A-2E7B23C93B95}" type="pres">
      <dgm:prSet presAssocID="{F3E87ED6-4A8E-4212-BB53-C0FDC310F77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D42484D-8CE2-476E-91BF-EAEA3C9FFED5}" type="pres">
      <dgm:prSet presAssocID="{CB1D070A-5EE9-4CB3-A53F-8134166AAE4D}" presName="upArrow" presStyleLbl="node1" presStyleIdx="0" presStyleCnt="2"/>
      <dgm:spPr>
        <a:solidFill>
          <a:srgbClr val="00B050">
            <a:alpha val="90000"/>
          </a:srgbClr>
        </a:solidFill>
      </dgm:spPr>
      <dgm:t>
        <a:bodyPr/>
        <a:lstStyle/>
        <a:p>
          <a:endParaRPr lang="el-GR"/>
        </a:p>
      </dgm:t>
    </dgm:pt>
    <dgm:pt modelId="{D189055F-9A22-4F83-8CD7-3A035A69252B}" type="pres">
      <dgm:prSet presAssocID="{CB1D070A-5EE9-4CB3-A53F-8134166AAE4D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A4A3BD5-121C-48D0-A618-D5D3F8950DB2}" type="pres">
      <dgm:prSet presAssocID="{4706045E-A61A-4FB3-8D9B-8D9EE99280F2}" presName="downArrow" presStyleLbl="node1" presStyleIdx="1" presStyleCnt="2"/>
      <dgm:spPr>
        <a:solidFill>
          <a:srgbClr val="FF0000">
            <a:alpha val="92000"/>
          </a:srgbClr>
        </a:solidFill>
      </dgm:spPr>
      <dgm:t>
        <a:bodyPr/>
        <a:lstStyle/>
        <a:p>
          <a:endParaRPr lang="el-GR"/>
        </a:p>
      </dgm:t>
    </dgm:pt>
    <dgm:pt modelId="{A8E7ACD5-B177-4A65-A3DD-2E8C0AAFCAE2}" type="pres">
      <dgm:prSet presAssocID="{4706045E-A61A-4FB3-8D9B-8D9EE99280F2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9B0BDED-9ECF-41DB-B55D-AA59B689EA7C}" type="presOf" srcId="{F3E87ED6-4A8E-4212-BB53-C0FDC310F77C}" destId="{36B66C21-167C-4CD7-AC9A-2E7B23C93B95}" srcOrd="0" destOrd="0" presId="urn:microsoft.com/office/officeart/2005/8/layout/arrow4"/>
    <dgm:cxn modelId="{0830A2E5-94CA-4CA7-84EB-AE9C2F235D15}" type="presOf" srcId="{4706045E-A61A-4FB3-8D9B-8D9EE99280F2}" destId="{A8E7ACD5-B177-4A65-A3DD-2E8C0AAFCAE2}" srcOrd="0" destOrd="0" presId="urn:microsoft.com/office/officeart/2005/8/layout/arrow4"/>
    <dgm:cxn modelId="{864BB9E3-AB26-4BD2-A0F9-5A0A091F3E9C}" srcId="{F3E87ED6-4A8E-4212-BB53-C0FDC310F77C}" destId="{4706045E-A61A-4FB3-8D9B-8D9EE99280F2}" srcOrd="1" destOrd="0" parTransId="{A95B3CFB-A00E-41BA-9044-A4A800A753C2}" sibTransId="{D51FEACC-A273-4419-9118-5BA9F0AFA4B9}"/>
    <dgm:cxn modelId="{F5FD0C9A-0D28-445F-8E9C-36D34786ACA9}" srcId="{F3E87ED6-4A8E-4212-BB53-C0FDC310F77C}" destId="{CB1D070A-5EE9-4CB3-A53F-8134166AAE4D}" srcOrd="0" destOrd="0" parTransId="{62F9B7BF-7406-42A3-8C91-681839A636CF}" sibTransId="{80DA4E46-5C81-4FEC-BD9B-EB3796B9013A}"/>
    <dgm:cxn modelId="{3E72408D-761B-444D-8AE3-8B0FEF7F1627}" type="presOf" srcId="{CB1D070A-5EE9-4CB3-A53F-8134166AAE4D}" destId="{D189055F-9A22-4F83-8CD7-3A035A69252B}" srcOrd="0" destOrd="0" presId="urn:microsoft.com/office/officeart/2005/8/layout/arrow4"/>
    <dgm:cxn modelId="{5FB9945E-02A0-44B0-B3F3-B5EBD52865AC}" type="presParOf" srcId="{36B66C21-167C-4CD7-AC9A-2E7B23C93B95}" destId="{6D42484D-8CE2-476E-91BF-EAEA3C9FFED5}" srcOrd="0" destOrd="0" presId="urn:microsoft.com/office/officeart/2005/8/layout/arrow4"/>
    <dgm:cxn modelId="{A36D69EF-3D17-46B5-90C6-1E9D2FC4A5FC}" type="presParOf" srcId="{36B66C21-167C-4CD7-AC9A-2E7B23C93B95}" destId="{D189055F-9A22-4F83-8CD7-3A035A69252B}" srcOrd="1" destOrd="0" presId="urn:microsoft.com/office/officeart/2005/8/layout/arrow4"/>
    <dgm:cxn modelId="{BD74F39E-748B-4EF9-B5AF-218C0BD2DB2D}" type="presParOf" srcId="{36B66C21-167C-4CD7-AC9A-2E7B23C93B95}" destId="{8A4A3BD5-121C-48D0-A618-D5D3F8950DB2}" srcOrd="2" destOrd="0" presId="urn:microsoft.com/office/officeart/2005/8/layout/arrow4"/>
    <dgm:cxn modelId="{F952C5BC-7B8D-4780-B641-85C1D6CB2BBB}" type="presParOf" srcId="{36B66C21-167C-4CD7-AC9A-2E7B23C93B95}" destId="{A8E7ACD5-B177-4A65-A3DD-2E8C0AAFCAE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9CFB1A-20DA-4438-A617-F9FFC84F7160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BE25B8C-2BAD-4411-B936-ED5D03E3F9E5}">
      <dgm:prSet custT="1"/>
      <dgm:spPr/>
      <dgm:t>
        <a:bodyPr/>
        <a:lstStyle/>
        <a:p>
          <a:pPr rtl="0"/>
          <a:r>
            <a:rPr lang="el-GR" sz="800" b="1" dirty="0" smtClean="0"/>
            <a:t>                                                      </a:t>
          </a:r>
          <a:r>
            <a:rPr lang="el-GR" sz="1800" b="1" dirty="0" smtClean="0">
              <a:latin typeface="Calibri Light" panose="020F0302020204030204" pitchFamily="34" charset="0"/>
            </a:rPr>
            <a:t>ΣΤΟΧΟΙ </a:t>
          </a:r>
          <a:endParaRPr lang="el-GR" sz="1800" dirty="0">
            <a:latin typeface="Calibri Light" panose="020F0302020204030204" pitchFamily="34" charset="0"/>
          </a:endParaRPr>
        </a:p>
      </dgm:t>
    </dgm:pt>
    <dgm:pt modelId="{8D3B6B80-B01C-4968-8646-E6157C8894C8}" type="parTrans" cxnId="{3D059945-EFEA-4CCD-904A-8EDF1E6B4691}">
      <dgm:prSet/>
      <dgm:spPr/>
      <dgm:t>
        <a:bodyPr/>
        <a:lstStyle/>
        <a:p>
          <a:endParaRPr lang="el-GR"/>
        </a:p>
      </dgm:t>
    </dgm:pt>
    <dgm:pt modelId="{EC88E580-CB5A-4AB1-B72C-AC255D156830}" type="sibTrans" cxnId="{3D059945-EFEA-4CCD-904A-8EDF1E6B4691}">
      <dgm:prSet/>
      <dgm:spPr/>
      <dgm:t>
        <a:bodyPr/>
        <a:lstStyle/>
        <a:p>
          <a:endParaRPr lang="el-GR"/>
        </a:p>
      </dgm:t>
    </dgm:pt>
    <dgm:pt modelId="{313538EC-F5F6-408F-ABD6-056430398799}">
      <dgm:prSet custT="1"/>
      <dgm:spPr/>
      <dgm:t>
        <a:bodyPr/>
        <a:lstStyle/>
        <a:p>
          <a:pPr rtl="0"/>
          <a:r>
            <a:rPr lang="el-GR" sz="1600" dirty="0" smtClean="0">
              <a:latin typeface="Calibri Light" panose="020F0302020204030204" pitchFamily="34" charset="0"/>
            </a:rPr>
            <a:t>Μείωση τιμής αγοράς</a:t>
          </a:r>
          <a:endParaRPr lang="el-GR" sz="1600" dirty="0">
            <a:latin typeface="Calibri Light" panose="020F0302020204030204" pitchFamily="34" charset="0"/>
          </a:endParaRPr>
        </a:p>
      </dgm:t>
    </dgm:pt>
    <dgm:pt modelId="{7C014C1F-DC41-4E25-8664-A1EBB4842BAE}" type="parTrans" cxnId="{47984DBC-D2D2-4894-8EAF-F705FFBB1E34}">
      <dgm:prSet/>
      <dgm:spPr/>
      <dgm:t>
        <a:bodyPr/>
        <a:lstStyle/>
        <a:p>
          <a:endParaRPr lang="el-GR"/>
        </a:p>
      </dgm:t>
    </dgm:pt>
    <dgm:pt modelId="{CFED927D-9B7E-4C58-A240-EB440A0DA8AF}" type="sibTrans" cxnId="{47984DBC-D2D2-4894-8EAF-F705FFBB1E34}">
      <dgm:prSet/>
      <dgm:spPr/>
      <dgm:t>
        <a:bodyPr/>
        <a:lstStyle/>
        <a:p>
          <a:endParaRPr lang="el-GR"/>
        </a:p>
      </dgm:t>
    </dgm:pt>
    <dgm:pt modelId="{7A7AFEBA-1680-4773-873D-57D6DD51D2EE}">
      <dgm:prSet custT="1"/>
      <dgm:spPr/>
      <dgm:t>
        <a:bodyPr/>
        <a:lstStyle/>
        <a:p>
          <a:pPr rtl="0"/>
          <a:r>
            <a:rPr lang="el-GR" sz="1200" dirty="0" smtClean="0">
              <a:latin typeface="Calibri Light" panose="020F0302020204030204" pitchFamily="34" charset="0"/>
            </a:rPr>
            <a:t>Αποτελεσματικότητα και διαφάνεια</a:t>
          </a:r>
          <a:endParaRPr lang="el-GR" sz="1200" dirty="0">
            <a:latin typeface="Calibri Light" panose="020F0302020204030204" pitchFamily="34" charset="0"/>
          </a:endParaRPr>
        </a:p>
      </dgm:t>
    </dgm:pt>
    <dgm:pt modelId="{3C5CA2D7-8439-4CC0-A23C-CBD8A52577E2}" type="parTrans" cxnId="{929727A4-28B7-414D-BE5A-86AF14C7EE96}">
      <dgm:prSet/>
      <dgm:spPr/>
      <dgm:t>
        <a:bodyPr/>
        <a:lstStyle/>
        <a:p>
          <a:endParaRPr lang="el-GR"/>
        </a:p>
      </dgm:t>
    </dgm:pt>
    <dgm:pt modelId="{D101E7BD-F0CE-461F-820A-053735DA6879}" type="sibTrans" cxnId="{929727A4-28B7-414D-BE5A-86AF14C7EE96}">
      <dgm:prSet/>
      <dgm:spPr/>
      <dgm:t>
        <a:bodyPr/>
        <a:lstStyle/>
        <a:p>
          <a:endParaRPr lang="el-GR"/>
        </a:p>
      </dgm:t>
    </dgm:pt>
    <dgm:pt modelId="{6F5A8A09-6C96-4F28-B4D2-A6497148F5EC}">
      <dgm:prSet custT="1"/>
      <dgm:spPr/>
      <dgm:t>
        <a:bodyPr/>
        <a:lstStyle/>
        <a:p>
          <a:pPr rtl="0"/>
          <a:r>
            <a:rPr lang="el-GR" sz="1100" dirty="0" smtClean="0">
              <a:latin typeface="Calibri Light" panose="020F0302020204030204" pitchFamily="34" charset="0"/>
            </a:rPr>
            <a:t>Αυτοματοποίηση διαδικασίας επιλογής και αξιολόγησης</a:t>
          </a:r>
          <a:endParaRPr lang="el-GR" sz="1100" dirty="0">
            <a:latin typeface="Calibri Light" panose="020F0302020204030204" pitchFamily="34" charset="0"/>
          </a:endParaRPr>
        </a:p>
      </dgm:t>
    </dgm:pt>
    <dgm:pt modelId="{B145E847-6F04-4A86-83EA-0C1598AEEADE}" type="parTrans" cxnId="{66FE4199-198B-4BD3-B9BC-D20CFA7FBF23}">
      <dgm:prSet/>
      <dgm:spPr/>
      <dgm:t>
        <a:bodyPr/>
        <a:lstStyle/>
        <a:p>
          <a:endParaRPr lang="el-GR"/>
        </a:p>
      </dgm:t>
    </dgm:pt>
    <dgm:pt modelId="{4D999E94-652E-4078-98EC-F3AD61065793}" type="sibTrans" cxnId="{66FE4199-198B-4BD3-B9BC-D20CFA7FBF23}">
      <dgm:prSet/>
      <dgm:spPr/>
      <dgm:t>
        <a:bodyPr/>
        <a:lstStyle/>
        <a:p>
          <a:endParaRPr lang="el-GR"/>
        </a:p>
      </dgm:t>
    </dgm:pt>
    <dgm:pt modelId="{AE0C04AB-B13E-4C79-ABC6-FF76E6C7AB48}" type="pres">
      <dgm:prSet presAssocID="{BF9CFB1A-20DA-4438-A617-F9FFC84F716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274C60A-680B-420A-9AA4-1A10D3F9F374}" type="pres">
      <dgm:prSet presAssocID="{BF9CFB1A-20DA-4438-A617-F9FFC84F7160}" presName="dummyMaxCanvas" presStyleCnt="0">
        <dgm:presLayoutVars/>
      </dgm:prSet>
      <dgm:spPr/>
    </dgm:pt>
    <dgm:pt modelId="{75922BE3-FAD7-43FA-9D64-0045BD122AD2}" type="pres">
      <dgm:prSet presAssocID="{BF9CFB1A-20DA-4438-A617-F9FFC84F7160}" presName="FourNodes_1" presStyleLbl="node1" presStyleIdx="0" presStyleCnt="4" custLinFactNeighborX="53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9A3CFF-9580-4873-BB41-2738A118E7A8}" type="pres">
      <dgm:prSet presAssocID="{BF9CFB1A-20DA-4438-A617-F9FFC84F716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D6C30C-FD82-4222-89BE-A3C6FDE40E5A}" type="pres">
      <dgm:prSet presAssocID="{BF9CFB1A-20DA-4438-A617-F9FFC84F716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85B8B5-CB5F-4E1A-846A-87E65150FF67}" type="pres">
      <dgm:prSet presAssocID="{BF9CFB1A-20DA-4438-A617-F9FFC84F716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9C7B14-FD3B-479D-A8CA-D06D20BFDC1C}" type="pres">
      <dgm:prSet presAssocID="{BF9CFB1A-20DA-4438-A617-F9FFC84F716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EBD5B9-D119-4DD8-9F8B-AFDF385DA55B}" type="pres">
      <dgm:prSet presAssocID="{BF9CFB1A-20DA-4438-A617-F9FFC84F716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9C4000-8F41-4737-BB40-59B95DAEE6E3}" type="pres">
      <dgm:prSet presAssocID="{BF9CFB1A-20DA-4438-A617-F9FFC84F716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1EFEA6-4FE3-4791-9679-A33152F501DC}" type="pres">
      <dgm:prSet presAssocID="{BF9CFB1A-20DA-4438-A617-F9FFC84F716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947484-4E4A-4AC9-82F1-9E8B317E9C8E}" type="pres">
      <dgm:prSet presAssocID="{BF9CFB1A-20DA-4438-A617-F9FFC84F716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08CE6B-0BCB-41FC-855D-D0092A635B77}" type="pres">
      <dgm:prSet presAssocID="{BF9CFB1A-20DA-4438-A617-F9FFC84F716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066345-0517-49B2-A417-1992988F3F04}" type="pres">
      <dgm:prSet presAssocID="{BF9CFB1A-20DA-4438-A617-F9FFC84F716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035673B-8288-4ADC-8476-28DE3A061EC8}" type="presOf" srcId="{D101E7BD-F0CE-461F-820A-053735DA6879}" destId="{439C4000-8F41-4737-BB40-59B95DAEE6E3}" srcOrd="0" destOrd="0" presId="urn:microsoft.com/office/officeart/2005/8/layout/vProcess5"/>
    <dgm:cxn modelId="{6877CE68-92A5-46BB-9179-6FCB73A06E3C}" type="presOf" srcId="{7A7AFEBA-1680-4773-873D-57D6DD51D2EE}" destId="{D108CE6B-0BCB-41FC-855D-D0092A635B77}" srcOrd="1" destOrd="0" presId="urn:microsoft.com/office/officeart/2005/8/layout/vProcess5"/>
    <dgm:cxn modelId="{47984DBC-D2D2-4894-8EAF-F705FFBB1E34}" srcId="{BF9CFB1A-20DA-4438-A617-F9FFC84F7160}" destId="{313538EC-F5F6-408F-ABD6-056430398799}" srcOrd="1" destOrd="0" parTransId="{7C014C1F-DC41-4E25-8664-A1EBB4842BAE}" sibTransId="{CFED927D-9B7E-4C58-A240-EB440A0DA8AF}"/>
    <dgm:cxn modelId="{66FE4199-198B-4BD3-B9BC-D20CFA7FBF23}" srcId="{BF9CFB1A-20DA-4438-A617-F9FFC84F7160}" destId="{6F5A8A09-6C96-4F28-B4D2-A6497148F5EC}" srcOrd="3" destOrd="0" parTransId="{B145E847-6F04-4A86-83EA-0C1598AEEADE}" sibTransId="{4D999E94-652E-4078-98EC-F3AD61065793}"/>
    <dgm:cxn modelId="{FB1759E6-B194-43FC-A545-55383FD2FF2B}" type="presOf" srcId="{EC88E580-CB5A-4AB1-B72C-AC255D156830}" destId="{909C7B14-FD3B-479D-A8CA-D06D20BFDC1C}" srcOrd="0" destOrd="0" presId="urn:microsoft.com/office/officeart/2005/8/layout/vProcess5"/>
    <dgm:cxn modelId="{05C9C62D-37D0-456A-9D1C-6939F2BC5803}" type="presOf" srcId="{7A7AFEBA-1680-4773-873D-57D6DD51D2EE}" destId="{83D6C30C-FD82-4222-89BE-A3C6FDE40E5A}" srcOrd="0" destOrd="0" presId="urn:microsoft.com/office/officeart/2005/8/layout/vProcess5"/>
    <dgm:cxn modelId="{BAF257A0-5C4C-4B18-8513-DE624B77ADD6}" type="presOf" srcId="{6F5A8A09-6C96-4F28-B4D2-A6497148F5EC}" destId="{BA066345-0517-49B2-A417-1992988F3F04}" srcOrd="1" destOrd="0" presId="urn:microsoft.com/office/officeart/2005/8/layout/vProcess5"/>
    <dgm:cxn modelId="{3D059945-EFEA-4CCD-904A-8EDF1E6B4691}" srcId="{BF9CFB1A-20DA-4438-A617-F9FFC84F7160}" destId="{ABE25B8C-2BAD-4411-B936-ED5D03E3F9E5}" srcOrd="0" destOrd="0" parTransId="{8D3B6B80-B01C-4968-8646-E6157C8894C8}" sibTransId="{EC88E580-CB5A-4AB1-B72C-AC255D156830}"/>
    <dgm:cxn modelId="{B14A3234-48D8-43A7-8A70-5FC3E02EE9E4}" type="presOf" srcId="{313538EC-F5F6-408F-ABD6-056430398799}" destId="{8C9A3CFF-9580-4873-BB41-2738A118E7A8}" srcOrd="0" destOrd="0" presId="urn:microsoft.com/office/officeart/2005/8/layout/vProcess5"/>
    <dgm:cxn modelId="{36421B42-632C-4EBF-89FE-D0B3969F35CB}" type="presOf" srcId="{6F5A8A09-6C96-4F28-B4D2-A6497148F5EC}" destId="{6985B8B5-CB5F-4E1A-846A-87E65150FF67}" srcOrd="0" destOrd="0" presId="urn:microsoft.com/office/officeart/2005/8/layout/vProcess5"/>
    <dgm:cxn modelId="{929727A4-28B7-414D-BE5A-86AF14C7EE96}" srcId="{BF9CFB1A-20DA-4438-A617-F9FFC84F7160}" destId="{7A7AFEBA-1680-4773-873D-57D6DD51D2EE}" srcOrd="2" destOrd="0" parTransId="{3C5CA2D7-8439-4CC0-A23C-CBD8A52577E2}" sibTransId="{D101E7BD-F0CE-461F-820A-053735DA6879}"/>
    <dgm:cxn modelId="{A0FD43EB-0A32-4E2C-A3F2-1602BBD0D2E1}" type="presOf" srcId="{ABE25B8C-2BAD-4411-B936-ED5D03E3F9E5}" destId="{971EFEA6-4FE3-4791-9679-A33152F501DC}" srcOrd="1" destOrd="0" presId="urn:microsoft.com/office/officeart/2005/8/layout/vProcess5"/>
    <dgm:cxn modelId="{1B8E9AF2-78CF-44ED-9A26-7728D864E706}" type="presOf" srcId="{313538EC-F5F6-408F-ABD6-056430398799}" destId="{96947484-4E4A-4AC9-82F1-9E8B317E9C8E}" srcOrd="1" destOrd="0" presId="urn:microsoft.com/office/officeart/2005/8/layout/vProcess5"/>
    <dgm:cxn modelId="{B7406039-0EC8-4A19-BEBF-0202038EE42C}" type="presOf" srcId="{CFED927D-9B7E-4C58-A240-EB440A0DA8AF}" destId="{95EBD5B9-D119-4DD8-9F8B-AFDF385DA55B}" srcOrd="0" destOrd="0" presId="urn:microsoft.com/office/officeart/2005/8/layout/vProcess5"/>
    <dgm:cxn modelId="{3674A2D0-91AD-4DF8-AD6A-E7917DF0D1E5}" type="presOf" srcId="{ABE25B8C-2BAD-4411-B936-ED5D03E3F9E5}" destId="{75922BE3-FAD7-43FA-9D64-0045BD122AD2}" srcOrd="0" destOrd="0" presId="urn:microsoft.com/office/officeart/2005/8/layout/vProcess5"/>
    <dgm:cxn modelId="{02E118F0-3D19-4FFA-9478-76FCB614B0C7}" type="presOf" srcId="{BF9CFB1A-20DA-4438-A617-F9FFC84F7160}" destId="{AE0C04AB-B13E-4C79-ABC6-FF76E6C7AB48}" srcOrd="0" destOrd="0" presId="urn:microsoft.com/office/officeart/2005/8/layout/vProcess5"/>
    <dgm:cxn modelId="{8E0AD579-E17C-4999-9668-B8A2578986F7}" type="presParOf" srcId="{AE0C04AB-B13E-4C79-ABC6-FF76E6C7AB48}" destId="{6274C60A-680B-420A-9AA4-1A10D3F9F374}" srcOrd="0" destOrd="0" presId="urn:microsoft.com/office/officeart/2005/8/layout/vProcess5"/>
    <dgm:cxn modelId="{4F87D2B3-EFB3-43FC-AE63-538D4E13FE4B}" type="presParOf" srcId="{AE0C04AB-B13E-4C79-ABC6-FF76E6C7AB48}" destId="{75922BE3-FAD7-43FA-9D64-0045BD122AD2}" srcOrd="1" destOrd="0" presId="urn:microsoft.com/office/officeart/2005/8/layout/vProcess5"/>
    <dgm:cxn modelId="{E0119BC5-0EAB-4D5E-BD2D-BAF9ADB8168E}" type="presParOf" srcId="{AE0C04AB-B13E-4C79-ABC6-FF76E6C7AB48}" destId="{8C9A3CFF-9580-4873-BB41-2738A118E7A8}" srcOrd="2" destOrd="0" presId="urn:microsoft.com/office/officeart/2005/8/layout/vProcess5"/>
    <dgm:cxn modelId="{D68F021A-87D4-47A9-8981-CE0888BB9C7A}" type="presParOf" srcId="{AE0C04AB-B13E-4C79-ABC6-FF76E6C7AB48}" destId="{83D6C30C-FD82-4222-89BE-A3C6FDE40E5A}" srcOrd="3" destOrd="0" presId="urn:microsoft.com/office/officeart/2005/8/layout/vProcess5"/>
    <dgm:cxn modelId="{70B70004-2E59-433C-A89E-6A5D1BAF51A2}" type="presParOf" srcId="{AE0C04AB-B13E-4C79-ABC6-FF76E6C7AB48}" destId="{6985B8B5-CB5F-4E1A-846A-87E65150FF67}" srcOrd="4" destOrd="0" presId="urn:microsoft.com/office/officeart/2005/8/layout/vProcess5"/>
    <dgm:cxn modelId="{1CFCA60C-E682-494C-8C32-EC9B509C7994}" type="presParOf" srcId="{AE0C04AB-B13E-4C79-ABC6-FF76E6C7AB48}" destId="{909C7B14-FD3B-479D-A8CA-D06D20BFDC1C}" srcOrd="5" destOrd="0" presId="urn:microsoft.com/office/officeart/2005/8/layout/vProcess5"/>
    <dgm:cxn modelId="{D9376E61-FFD1-4BBF-94E8-B1D0ECD8B471}" type="presParOf" srcId="{AE0C04AB-B13E-4C79-ABC6-FF76E6C7AB48}" destId="{95EBD5B9-D119-4DD8-9F8B-AFDF385DA55B}" srcOrd="6" destOrd="0" presId="urn:microsoft.com/office/officeart/2005/8/layout/vProcess5"/>
    <dgm:cxn modelId="{65CC0F4E-A09D-4AF0-9AFF-C612EBAC0EAF}" type="presParOf" srcId="{AE0C04AB-B13E-4C79-ABC6-FF76E6C7AB48}" destId="{439C4000-8F41-4737-BB40-59B95DAEE6E3}" srcOrd="7" destOrd="0" presId="urn:microsoft.com/office/officeart/2005/8/layout/vProcess5"/>
    <dgm:cxn modelId="{D4F55C83-984E-41A6-A388-6EC5C894923F}" type="presParOf" srcId="{AE0C04AB-B13E-4C79-ABC6-FF76E6C7AB48}" destId="{971EFEA6-4FE3-4791-9679-A33152F501DC}" srcOrd="8" destOrd="0" presId="urn:microsoft.com/office/officeart/2005/8/layout/vProcess5"/>
    <dgm:cxn modelId="{31FE25A8-4ABE-4EDD-BAD3-F54EEC25C901}" type="presParOf" srcId="{AE0C04AB-B13E-4C79-ABC6-FF76E6C7AB48}" destId="{96947484-4E4A-4AC9-82F1-9E8B317E9C8E}" srcOrd="9" destOrd="0" presId="urn:microsoft.com/office/officeart/2005/8/layout/vProcess5"/>
    <dgm:cxn modelId="{B92FDCFA-4042-45BB-84DF-211A809937BC}" type="presParOf" srcId="{AE0C04AB-B13E-4C79-ABC6-FF76E6C7AB48}" destId="{D108CE6B-0BCB-41FC-855D-D0092A635B77}" srcOrd="10" destOrd="0" presId="urn:microsoft.com/office/officeart/2005/8/layout/vProcess5"/>
    <dgm:cxn modelId="{21F5257A-6DD2-4870-828C-DC52DAFE61D0}" type="presParOf" srcId="{AE0C04AB-B13E-4C79-ABC6-FF76E6C7AB48}" destId="{BA066345-0517-49B2-A417-1992988F3F0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8EE41E-2E2C-4C41-80F6-CEDD5D4ADC64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l-GR"/>
        </a:p>
      </dgm:t>
    </dgm:pt>
    <dgm:pt modelId="{13D5A184-3ABB-44E8-B7EA-2C3AE31A75F0}">
      <dgm:prSet custT="1"/>
      <dgm:spPr/>
      <dgm:t>
        <a:bodyPr/>
        <a:lstStyle/>
        <a:p>
          <a:pPr rtl="0"/>
          <a:r>
            <a:rPr lang="el-GR" sz="800" dirty="0" smtClean="0"/>
            <a:t>                                                                </a:t>
          </a:r>
          <a:r>
            <a:rPr lang="el-GR" sz="1800" dirty="0" smtClean="0">
              <a:latin typeface="Calibri Light" panose="020F0302020204030204" pitchFamily="34" charset="0"/>
            </a:rPr>
            <a:t>ΣΤΟΧΟΙ </a:t>
          </a:r>
          <a:endParaRPr lang="el-GR" sz="1800" dirty="0">
            <a:latin typeface="Calibri Light" panose="020F0302020204030204" pitchFamily="34" charset="0"/>
          </a:endParaRPr>
        </a:p>
      </dgm:t>
    </dgm:pt>
    <dgm:pt modelId="{250AA999-7CFC-4748-B0EF-A65808E7758F}" type="parTrans" cxnId="{FA893950-56BB-494C-8811-8FFC0A1ECC18}">
      <dgm:prSet/>
      <dgm:spPr/>
      <dgm:t>
        <a:bodyPr/>
        <a:lstStyle/>
        <a:p>
          <a:endParaRPr lang="el-GR"/>
        </a:p>
      </dgm:t>
    </dgm:pt>
    <dgm:pt modelId="{BD18FA7D-01F3-43D5-A065-CF6B9101C754}" type="sibTrans" cxnId="{FA893950-56BB-494C-8811-8FFC0A1ECC18}">
      <dgm:prSet/>
      <dgm:spPr/>
      <dgm:t>
        <a:bodyPr/>
        <a:lstStyle/>
        <a:p>
          <a:endParaRPr lang="el-GR"/>
        </a:p>
      </dgm:t>
    </dgm:pt>
    <dgm:pt modelId="{1CE5FD56-54DC-4795-9A05-6EB829B679B8}">
      <dgm:prSet custT="1"/>
      <dgm:spPr/>
      <dgm:t>
        <a:bodyPr/>
        <a:lstStyle/>
        <a:p>
          <a:pPr rtl="0"/>
          <a:r>
            <a:rPr lang="el-GR" sz="1100" dirty="0" smtClean="0">
              <a:latin typeface="Calibri Light" panose="020F0302020204030204" pitchFamily="34" charset="0"/>
            </a:rPr>
            <a:t>Μείωση διαδικαστικού κόστους και χρόνου</a:t>
          </a:r>
          <a:endParaRPr lang="el-GR" sz="1100" dirty="0">
            <a:latin typeface="Calibri Light" panose="020F0302020204030204" pitchFamily="34" charset="0"/>
          </a:endParaRPr>
        </a:p>
      </dgm:t>
    </dgm:pt>
    <dgm:pt modelId="{2190818E-3419-4829-8176-A5805FBFFEDD}" type="parTrans" cxnId="{F9023A91-BC68-41FA-92E6-199A167E98A8}">
      <dgm:prSet/>
      <dgm:spPr/>
      <dgm:t>
        <a:bodyPr/>
        <a:lstStyle/>
        <a:p>
          <a:endParaRPr lang="el-GR"/>
        </a:p>
      </dgm:t>
    </dgm:pt>
    <dgm:pt modelId="{5FF88C49-8D4B-4887-B73C-CE0F774C0699}" type="sibTrans" cxnId="{F9023A91-BC68-41FA-92E6-199A167E98A8}">
      <dgm:prSet/>
      <dgm:spPr/>
      <dgm:t>
        <a:bodyPr/>
        <a:lstStyle/>
        <a:p>
          <a:endParaRPr lang="el-GR"/>
        </a:p>
      </dgm:t>
    </dgm:pt>
    <dgm:pt modelId="{09F94B25-9F0D-4181-BCCA-F9FA323F069C}">
      <dgm:prSet custT="1"/>
      <dgm:spPr/>
      <dgm:t>
        <a:bodyPr/>
        <a:lstStyle/>
        <a:p>
          <a:pPr rtl="0"/>
          <a:r>
            <a:rPr lang="el-GR" sz="1100" dirty="0" smtClean="0">
              <a:latin typeface="Calibri Light" panose="020F0302020204030204" pitchFamily="34" charset="0"/>
            </a:rPr>
            <a:t>Έλεγχος ανάλωσης, παρακολούθηση δεικτών</a:t>
          </a:r>
          <a:endParaRPr lang="el-GR" sz="1100" dirty="0">
            <a:latin typeface="Calibri Light" panose="020F0302020204030204" pitchFamily="34" charset="0"/>
          </a:endParaRPr>
        </a:p>
      </dgm:t>
    </dgm:pt>
    <dgm:pt modelId="{1AD93D05-CBCB-4FAE-9B01-8AF00479B870}" type="parTrans" cxnId="{8341141A-D88A-4EF5-8F1F-3D11CEB9E8BA}">
      <dgm:prSet/>
      <dgm:spPr/>
      <dgm:t>
        <a:bodyPr/>
        <a:lstStyle/>
        <a:p>
          <a:endParaRPr lang="el-GR"/>
        </a:p>
      </dgm:t>
    </dgm:pt>
    <dgm:pt modelId="{72DE53B7-5E69-49F4-B1AE-B0587F823015}" type="sibTrans" cxnId="{8341141A-D88A-4EF5-8F1F-3D11CEB9E8BA}">
      <dgm:prSet/>
      <dgm:spPr/>
      <dgm:t>
        <a:bodyPr/>
        <a:lstStyle/>
        <a:p>
          <a:endParaRPr lang="el-GR"/>
        </a:p>
      </dgm:t>
    </dgm:pt>
    <dgm:pt modelId="{7069AC53-FDAB-42B4-81F2-6A3BAEA70A46}">
      <dgm:prSet custT="1"/>
      <dgm:spPr/>
      <dgm:t>
        <a:bodyPr/>
        <a:lstStyle/>
        <a:p>
          <a:pPr rtl="0"/>
          <a:r>
            <a:rPr lang="el-GR" sz="1000" dirty="0" smtClean="0">
              <a:latin typeface="Calibri Light" panose="020F0302020204030204" pitchFamily="34" charset="0"/>
            </a:rPr>
            <a:t>Αυτοματοποίηση διαδικασίας αίτησης-έγκρισης-αποστολής παραγγελίας-καταχώρησης τιμολογίου</a:t>
          </a:r>
          <a:endParaRPr lang="el-GR" sz="1000" dirty="0">
            <a:latin typeface="Calibri Light" panose="020F0302020204030204" pitchFamily="34" charset="0"/>
          </a:endParaRPr>
        </a:p>
      </dgm:t>
    </dgm:pt>
    <dgm:pt modelId="{460D9E23-4446-4C39-AADF-BD09A8FDD6FB}" type="parTrans" cxnId="{2B2EF562-1728-47C5-979E-19783389DFCF}">
      <dgm:prSet/>
      <dgm:spPr/>
      <dgm:t>
        <a:bodyPr/>
        <a:lstStyle/>
        <a:p>
          <a:endParaRPr lang="el-GR"/>
        </a:p>
      </dgm:t>
    </dgm:pt>
    <dgm:pt modelId="{8C7D38C3-8062-4BAF-AC36-6BAB618E74EE}" type="sibTrans" cxnId="{2B2EF562-1728-47C5-979E-19783389DFCF}">
      <dgm:prSet/>
      <dgm:spPr/>
      <dgm:t>
        <a:bodyPr/>
        <a:lstStyle/>
        <a:p>
          <a:endParaRPr lang="el-GR"/>
        </a:p>
      </dgm:t>
    </dgm:pt>
    <dgm:pt modelId="{924FCE6E-14C6-4EB2-AEF5-E8167B0A9030}" type="pres">
      <dgm:prSet presAssocID="{1B8EE41E-2E2C-4C41-80F6-CEDD5D4ADC6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6D4B697-9057-4304-AC23-355D5B558767}" type="pres">
      <dgm:prSet presAssocID="{1B8EE41E-2E2C-4C41-80F6-CEDD5D4ADC64}" presName="dummyMaxCanvas" presStyleCnt="0">
        <dgm:presLayoutVars/>
      </dgm:prSet>
      <dgm:spPr/>
    </dgm:pt>
    <dgm:pt modelId="{633969CC-AE41-427C-AE51-26BD8EB11B89}" type="pres">
      <dgm:prSet presAssocID="{1B8EE41E-2E2C-4C41-80F6-CEDD5D4ADC6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CD3A15-314A-4EFF-893C-5164D772B909}" type="pres">
      <dgm:prSet presAssocID="{1B8EE41E-2E2C-4C41-80F6-CEDD5D4ADC6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F60D10-72C1-42EC-A94A-6814002EFC6A}" type="pres">
      <dgm:prSet presAssocID="{1B8EE41E-2E2C-4C41-80F6-CEDD5D4ADC6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47B91E-9769-46E0-9D7A-5A47D26958A9}" type="pres">
      <dgm:prSet presAssocID="{1B8EE41E-2E2C-4C41-80F6-CEDD5D4ADC6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B73938-A446-4332-89F7-5C090BDFD19A}" type="pres">
      <dgm:prSet presAssocID="{1B8EE41E-2E2C-4C41-80F6-CEDD5D4ADC6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5AE441-7BBC-4A17-86E3-7237E05F6692}" type="pres">
      <dgm:prSet presAssocID="{1B8EE41E-2E2C-4C41-80F6-CEDD5D4ADC6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2EAE0A-FB47-4D4C-8D11-43A0B7C1014B}" type="pres">
      <dgm:prSet presAssocID="{1B8EE41E-2E2C-4C41-80F6-CEDD5D4ADC6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5A567F-B0D2-4FAD-9BBB-573A4ED3EF97}" type="pres">
      <dgm:prSet presAssocID="{1B8EE41E-2E2C-4C41-80F6-CEDD5D4ADC6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E7AFF6-222C-4AFD-824A-498B00F5EF2E}" type="pres">
      <dgm:prSet presAssocID="{1B8EE41E-2E2C-4C41-80F6-CEDD5D4ADC6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B928E8C-1671-45AB-A049-D0C4F9F3DD87}" type="pres">
      <dgm:prSet presAssocID="{1B8EE41E-2E2C-4C41-80F6-CEDD5D4ADC6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135640-0704-462F-9ED8-25F160CE5EA5}" type="pres">
      <dgm:prSet presAssocID="{1B8EE41E-2E2C-4C41-80F6-CEDD5D4ADC6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B2EF562-1728-47C5-979E-19783389DFCF}" srcId="{1B8EE41E-2E2C-4C41-80F6-CEDD5D4ADC64}" destId="{7069AC53-FDAB-42B4-81F2-6A3BAEA70A46}" srcOrd="3" destOrd="0" parTransId="{460D9E23-4446-4C39-AADF-BD09A8FDD6FB}" sibTransId="{8C7D38C3-8062-4BAF-AC36-6BAB618E74EE}"/>
    <dgm:cxn modelId="{8341141A-D88A-4EF5-8F1F-3D11CEB9E8BA}" srcId="{1B8EE41E-2E2C-4C41-80F6-CEDD5D4ADC64}" destId="{09F94B25-9F0D-4181-BCCA-F9FA323F069C}" srcOrd="2" destOrd="0" parTransId="{1AD93D05-CBCB-4FAE-9B01-8AF00479B870}" sibTransId="{72DE53B7-5E69-49F4-B1AE-B0587F823015}"/>
    <dgm:cxn modelId="{87391D3E-661F-4DA9-8ADD-53F3DB3AACA0}" type="presOf" srcId="{13D5A184-3ABB-44E8-B7EA-2C3AE31A75F0}" destId="{633969CC-AE41-427C-AE51-26BD8EB11B89}" srcOrd="0" destOrd="0" presId="urn:microsoft.com/office/officeart/2005/8/layout/vProcess5"/>
    <dgm:cxn modelId="{DF989012-358E-4E7F-ABBE-06EA20B79472}" type="presOf" srcId="{7069AC53-FDAB-42B4-81F2-6A3BAEA70A46}" destId="{40135640-0704-462F-9ED8-25F160CE5EA5}" srcOrd="1" destOrd="0" presId="urn:microsoft.com/office/officeart/2005/8/layout/vProcess5"/>
    <dgm:cxn modelId="{B3B99953-BC95-405D-AF1D-6ECE3269F8F3}" type="presOf" srcId="{1CE5FD56-54DC-4795-9A05-6EB829B679B8}" destId="{03CD3A15-314A-4EFF-893C-5164D772B909}" srcOrd="0" destOrd="0" presId="urn:microsoft.com/office/officeart/2005/8/layout/vProcess5"/>
    <dgm:cxn modelId="{052FB1E8-D62F-49D6-96A8-20343E2DA66F}" type="presOf" srcId="{13D5A184-3ABB-44E8-B7EA-2C3AE31A75F0}" destId="{EF5A567F-B0D2-4FAD-9BBB-573A4ED3EF97}" srcOrd="1" destOrd="0" presId="urn:microsoft.com/office/officeart/2005/8/layout/vProcess5"/>
    <dgm:cxn modelId="{FA893950-56BB-494C-8811-8FFC0A1ECC18}" srcId="{1B8EE41E-2E2C-4C41-80F6-CEDD5D4ADC64}" destId="{13D5A184-3ABB-44E8-B7EA-2C3AE31A75F0}" srcOrd="0" destOrd="0" parTransId="{250AA999-7CFC-4748-B0EF-A65808E7758F}" sibTransId="{BD18FA7D-01F3-43D5-A065-CF6B9101C754}"/>
    <dgm:cxn modelId="{E1BC7F33-D13F-4DEB-8546-B742B8F79282}" type="presOf" srcId="{09F94B25-9F0D-4181-BCCA-F9FA323F069C}" destId="{8B928E8C-1671-45AB-A049-D0C4F9F3DD87}" srcOrd="1" destOrd="0" presId="urn:microsoft.com/office/officeart/2005/8/layout/vProcess5"/>
    <dgm:cxn modelId="{CCDFFF4F-88A1-4AB8-98B4-BE58EE2EA7D4}" type="presOf" srcId="{72DE53B7-5E69-49F4-B1AE-B0587F823015}" destId="{C52EAE0A-FB47-4D4C-8D11-43A0B7C1014B}" srcOrd="0" destOrd="0" presId="urn:microsoft.com/office/officeart/2005/8/layout/vProcess5"/>
    <dgm:cxn modelId="{5DFD7335-136D-4724-9892-C0852F0EF575}" type="presOf" srcId="{1CE5FD56-54DC-4795-9A05-6EB829B679B8}" destId="{41E7AFF6-222C-4AFD-824A-498B00F5EF2E}" srcOrd="1" destOrd="0" presId="urn:microsoft.com/office/officeart/2005/8/layout/vProcess5"/>
    <dgm:cxn modelId="{F9023A91-BC68-41FA-92E6-199A167E98A8}" srcId="{1B8EE41E-2E2C-4C41-80F6-CEDD5D4ADC64}" destId="{1CE5FD56-54DC-4795-9A05-6EB829B679B8}" srcOrd="1" destOrd="0" parTransId="{2190818E-3419-4829-8176-A5805FBFFEDD}" sibTransId="{5FF88C49-8D4B-4887-B73C-CE0F774C0699}"/>
    <dgm:cxn modelId="{6194BE6B-7E51-43EF-9C30-6CEF885905F1}" type="presOf" srcId="{5FF88C49-8D4B-4887-B73C-CE0F774C0699}" destId="{455AE441-7BBC-4A17-86E3-7237E05F6692}" srcOrd="0" destOrd="0" presId="urn:microsoft.com/office/officeart/2005/8/layout/vProcess5"/>
    <dgm:cxn modelId="{CEA59612-C85D-466F-A426-29BCCDC24507}" type="presOf" srcId="{BD18FA7D-01F3-43D5-A065-CF6B9101C754}" destId="{09B73938-A446-4332-89F7-5C090BDFD19A}" srcOrd="0" destOrd="0" presId="urn:microsoft.com/office/officeart/2005/8/layout/vProcess5"/>
    <dgm:cxn modelId="{C907BB70-29FD-474D-9288-ECCFBE89D571}" type="presOf" srcId="{09F94B25-9F0D-4181-BCCA-F9FA323F069C}" destId="{DCF60D10-72C1-42EC-A94A-6814002EFC6A}" srcOrd="0" destOrd="0" presId="urn:microsoft.com/office/officeart/2005/8/layout/vProcess5"/>
    <dgm:cxn modelId="{CD0C51CA-4A4A-4DA9-B188-0412831FEBC2}" type="presOf" srcId="{7069AC53-FDAB-42B4-81F2-6A3BAEA70A46}" destId="{8F47B91E-9769-46E0-9D7A-5A47D26958A9}" srcOrd="0" destOrd="0" presId="urn:microsoft.com/office/officeart/2005/8/layout/vProcess5"/>
    <dgm:cxn modelId="{16F03FBF-145A-43E6-8D91-591C055984B6}" type="presOf" srcId="{1B8EE41E-2E2C-4C41-80F6-CEDD5D4ADC64}" destId="{924FCE6E-14C6-4EB2-AEF5-E8167B0A9030}" srcOrd="0" destOrd="0" presId="urn:microsoft.com/office/officeart/2005/8/layout/vProcess5"/>
    <dgm:cxn modelId="{5B2E4B0E-6E51-4334-ACD3-EABB8B7D0FA0}" type="presParOf" srcId="{924FCE6E-14C6-4EB2-AEF5-E8167B0A9030}" destId="{96D4B697-9057-4304-AC23-355D5B558767}" srcOrd="0" destOrd="0" presId="urn:microsoft.com/office/officeart/2005/8/layout/vProcess5"/>
    <dgm:cxn modelId="{AC1C1940-8B31-4681-8CDF-E2C9FA37356E}" type="presParOf" srcId="{924FCE6E-14C6-4EB2-AEF5-E8167B0A9030}" destId="{633969CC-AE41-427C-AE51-26BD8EB11B89}" srcOrd="1" destOrd="0" presId="urn:microsoft.com/office/officeart/2005/8/layout/vProcess5"/>
    <dgm:cxn modelId="{A42CB5CC-5C15-4ACF-B212-34882D08FA7F}" type="presParOf" srcId="{924FCE6E-14C6-4EB2-AEF5-E8167B0A9030}" destId="{03CD3A15-314A-4EFF-893C-5164D772B909}" srcOrd="2" destOrd="0" presId="urn:microsoft.com/office/officeart/2005/8/layout/vProcess5"/>
    <dgm:cxn modelId="{FA45F58B-A0DA-4C13-8F9E-B08B8458E102}" type="presParOf" srcId="{924FCE6E-14C6-4EB2-AEF5-E8167B0A9030}" destId="{DCF60D10-72C1-42EC-A94A-6814002EFC6A}" srcOrd="3" destOrd="0" presId="urn:microsoft.com/office/officeart/2005/8/layout/vProcess5"/>
    <dgm:cxn modelId="{4E7CB7E2-9C40-493F-B823-32037E1ECD75}" type="presParOf" srcId="{924FCE6E-14C6-4EB2-AEF5-E8167B0A9030}" destId="{8F47B91E-9769-46E0-9D7A-5A47D26958A9}" srcOrd="4" destOrd="0" presId="urn:microsoft.com/office/officeart/2005/8/layout/vProcess5"/>
    <dgm:cxn modelId="{1EED6029-C269-42F8-BD98-F038837459CF}" type="presParOf" srcId="{924FCE6E-14C6-4EB2-AEF5-E8167B0A9030}" destId="{09B73938-A446-4332-89F7-5C090BDFD19A}" srcOrd="5" destOrd="0" presId="urn:microsoft.com/office/officeart/2005/8/layout/vProcess5"/>
    <dgm:cxn modelId="{6B91B223-0294-46FE-B415-E939137C03D0}" type="presParOf" srcId="{924FCE6E-14C6-4EB2-AEF5-E8167B0A9030}" destId="{455AE441-7BBC-4A17-86E3-7237E05F6692}" srcOrd="6" destOrd="0" presId="urn:microsoft.com/office/officeart/2005/8/layout/vProcess5"/>
    <dgm:cxn modelId="{74322F45-C3C3-4BBC-ACF7-D500E6E2BB15}" type="presParOf" srcId="{924FCE6E-14C6-4EB2-AEF5-E8167B0A9030}" destId="{C52EAE0A-FB47-4D4C-8D11-43A0B7C1014B}" srcOrd="7" destOrd="0" presId="urn:microsoft.com/office/officeart/2005/8/layout/vProcess5"/>
    <dgm:cxn modelId="{BA0A09D6-FF80-433D-AAE4-2960F49E82AF}" type="presParOf" srcId="{924FCE6E-14C6-4EB2-AEF5-E8167B0A9030}" destId="{EF5A567F-B0D2-4FAD-9BBB-573A4ED3EF97}" srcOrd="8" destOrd="0" presId="urn:microsoft.com/office/officeart/2005/8/layout/vProcess5"/>
    <dgm:cxn modelId="{AC7F84F1-F175-4A62-A67D-36CFF674558F}" type="presParOf" srcId="{924FCE6E-14C6-4EB2-AEF5-E8167B0A9030}" destId="{41E7AFF6-222C-4AFD-824A-498B00F5EF2E}" srcOrd="9" destOrd="0" presId="urn:microsoft.com/office/officeart/2005/8/layout/vProcess5"/>
    <dgm:cxn modelId="{737730F3-35E0-446A-B621-D5AE0E019425}" type="presParOf" srcId="{924FCE6E-14C6-4EB2-AEF5-E8167B0A9030}" destId="{8B928E8C-1671-45AB-A049-D0C4F9F3DD87}" srcOrd="10" destOrd="0" presId="urn:microsoft.com/office/officeart/2005/8/layout/vProcess5"/>
    <dgm:cxn modelId="{4E985027-2E02-4DB2-9E58-320E194B20EF}" type="presParOf" srcId="{924FCE6E-14C6-4EB2-AEF5-E8167B0A9030}" destId="{40135640-0704-462F-9ED8-25F160CE5EA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2B7108-FF09-4B0B-A2E5-9124B886E2B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4A86410-9018-4BCF-9E14-F08938D04DFD}">
      <dgm:prSet/>
      <dgm:spPr/>
      <dgm:t>
        <a:bodyPr/>
        <a:lstStyle/>
        <a:p>
          <a:pPr rtl="0"/>
          <a:r>
            <a:rPr lang="el-GR" b="1" i="1" dirty="0" smtClean="0"/>
            <a:t>Άμεσο κόστος </a:t>
          </a:r>
          <a:r>
            <a:rPr lang="en-US" b="1" i="1" dirty="0" smtClean="0"/>
            <a:t>(</a:t>
          </a:r>
          <a:r>
            <a:rPr lang="el-GR" b="1" i="1" dirty="0" smtClean="0"/>
            <a:t>μετρήσιμο σχετικά εύκολα)  </a:t>
          </a:r>
          <a:endParaRPr lang="el-GR" dirty="0"/>
        </a:p>
      </dgm:t>
    </dgm:pt>
    <dgm:pt modelId="{E3ADDADC-A6C9-4594-9AAE-4A2A5C8951A7}" type="parTrans" cxnId="{06638CA9-1859-48A6-82CF-BC299213E454}">
      <dgm:prSet/>
      <dgm:spPr/>
      <dgm:t>
        <a:bodyPr/>
        <a:lstStyle/>
        <a:p>
          <a:endParaRPr lang="el-GR"/>
        </a:p>
      </dgm:t>
    </dgm:pt>
    <dgm:pt modelId="{BEEA2EFB-1723-4C0C-BDBF-D14BFDCF54E7}" type="sibTrans" cxnId="{06638CA9-1859-48A6-82CF-BC299213E454}">
      <dgm:prSet/>
      <dgm:spPr/>
      <dgm:t>
        <a:bodyPr/>
        <a:lstStyle/>
        <a:p>
          <a:endParaRPr lang="el-GR"/>
        </a:p>
      </dgm:t>
    </dgm:pt>
    <dgm:pt modelId="{8D20807F-563A-49DA-BA68-9D3C26A53BF0}">
      <dgm:prSet custT="1"/>
      <dgm:spPr/>
      <dgm:t>
        <a:bodyPr/>
        <a:lstStyle/>
        <a:p>
          <a:pPr rtl="0"/>
          <a:r>
            <a:rPr lang="el-GR" sz="1400" b="1" dirty="0" smtClean="0"/>
            <a:t>Το τίμημα αγοράς  </a:t>
          </a:r>
          <a:endParaRPr lang="el-GR" sz="1400" b="1" dirty="0"/>
        </a:p>
      </dgm:t>
    </dgm:pt>
    <dgm:pt modelId="{CB411D9D-6AF7-48E6-A40C-1D032FF1CF2E}" type="parTrans" cxnId="{9296E9E9-5A40-4284-92B8-CBDA1270C1C2}">
      <dgm:prSet/>
      <dgm:spPr/>
      <dgm:t>
        <a:bodyPr/>
        <a:lstStyle/>
        <a:p>
          <a:endParaRPr lang="el-GR"/>
        </a:p>
      </dgm:t>
    </dgm:pt>
    <dgm:pt modelId="{0443C445-E5BA-484F-9A71-C2557E52079B}" type="sibTrans" cxnId="{9296E9E9-5A40-4284-92B8-CBDA1270C1C2}">
      <dgm:prSet/>
      <dgm:spPr/>
      <dgm:t>
        <a:bodyPr/>
        <a:lstStyle/>
        <a:p>
          <a:endParaRPr lang="el-GR"/>
        </a:p>
      </dgm:t>
    </dgm:pt>
    <dgm:pt modelId="{A066745B-3A3D-4552-BED8-0BF614F0C2A4}">
      <dgm:prSet custT="1"/>
      <dgm:spPr/>
      <dgm:t>
        <a:bodyPr/>
        <a:lstStyle/>
        <a:p>
          <a:pPr rtl="0"/>
          <a:r>
            <a:rPr lang="el-GR" sz="1400" b="1" dirty="0" smtClean="0"/>
            <a:t>Η ανάλωση</a:t>
          </a:r>
          <a:endParaRPr lang="el-GR" sz="1400" b="1" dirty="0"/>
        </a:p>
      </dgm:t>
    </dgm:pt>
    <dgm:pt modelId="{ACF90071-1EA3-4145-9C3F-F53A58E0AF32}" type="parTrans" cxnId="{D6B312B6-A7BB-4963-B1F4-0EE713FE7D02}">
      <dgm:prSet/>
      <dgm:spPr/>
      <dgm:t>
        <a:bodyPr/>
        <a:lstStyle/>
        <a:p>
          <a:endParaRPr lang="el-GR"/>
        </a:p>
      </dgm:t>
    </dgm:pt>
    <dgm:pt modelId="{C9BB98ED-0733-41D2-B628-0A29566FA6E7}" type="sibTrans" cxnId="{D6B312B6-A7BB-4963-B1F4-0EE713FE7D02}">
      <dgm:prSet/>
      <dgm:spPr/>
      <dgm:t>
        <a:bodyPr/>
        <a:lstStyle/>
        <a:p>
          <a:endParaRPr lang="el-GR"/>
        </a:p>
      </dgm:t>
    </dgm:pt>
    <dgm:pt modelId="{CF463E88-665A-4C90-BF53-9F09C3B0C4D5}">
      <dgm:prSet/>
      <dgm:spPr/>
      <dgm:t>
        <a:bodyPr/>
        <a:lstStyle/>
        <a:p>
          <a:pPr rtl="0"/>
          <a:r>
            <a:rPr lang="el-GR" b="1" i="1" dirty="0" smtClean="0"/>
            <a:t>Έμμεσο κόστος (δύσκολο να αποτιμηθεί)</a:t>
          </a:r>
          <a:endParaRPr lang="el-GR" dirty="0"/>
        </a:p>
      </dgm:t>
    </dgm:pt>
    <dgm:pt modelId="{27330D5B-AF5F-426B-8514-980C972E7C83}" type="parTrans" cxnId="{4AB799F9-B744-4ACC-A54C-9A25E6E485CE}">
      <dgm:prSet/>
      <dgm:spPr/>
      <dgm:t>
        <a:bodyPr/>
        <a:lstStyle/>
        <a:p>
          <a:endParaRPr lang="el-GR"/>
        </a:p>
      </dgm:t>
    </dgm:pt>
    <dgm:pt modelId="{E23CE0CA-8383-4D4B-9437-428F8CE3A2A3}" type="sibTrans" cxnId="{4AB799F9-B744-4ACC-A54C-9A25E6E485CE}">
      <dgm:prSet/>
      <dgm:spPr/>
      <dgm:t>
        <a:bodyPr/>
        <a:lstStyle/>
        <a:p>
          <a:endParaRPr lang="el-GR"/>
        </a:p>
      </dgm:t>
    </dgm:pt>
    <dgm:pt modelId="{C487EBD8-612D-47FD-BCB9-880ABB675CAC}">
      <dgm:prSet custT="1"/>
      <dgm:spPr/>
      <dgm:t>
        <a:bodyPr/>
        <a:lstStyle/>
        <a:p>
          <a:pPr rtl="0"/>
          <a:r>
            <a:rPr lang="el-GR" sz="1400" b="1" dirty="0" smtClean="0"/>
            <a:t>Κόστη διαδικασιών πριν την υπογραφή σύμβασης</a:t>
          </a:r>
          <a:endParaRPr lang="el-GR" sz="1400" b="1" dirty="0"/>
        </a:p>
      </dgm:t>
    </dgm:pt>
    <dgm:pt modelId="{4793B658-E7D3-4E2C-B8B1-B77D9A43B524}" type="parTrans" cxnId="{77027BDE-3BF7-402A-8A72-0CD3A6B85A69}">
      <dgm:prSet/>
      <dgm:spPr/>
      <dgm:t>
        <a:bodyPr/>
        <a:lstStyle/>
        <a:p>
          <a:endParaRPr lang="el-GR"/>
        </a:p>
      </dgm:t>
    </dgm:pt>
    <dgm:pt modelId="{0C70D3AF-8648-45D5-A56C-7D5A4ADC6380}" type="sibTrans" cxnId="{77027BDE-3BF7-402A-8A72-0CD3A6B85A69}">
      <dgm:prSet/>
      <dgm:spPr/>
      <dgm:t>
        <a:bodyPr/>
        <a:lstStyle/>
        <a:p>
          <a:endParaRPr lang="el-GR"/>
        </a:p>
      </dgm:t>
    </dgm:pt>
    <dgm:pt modelId="{DE753073-927B-4083-99C4-BB61D0BB153A}">
      <dgm:prSet/>
      <dgm:spPr/>
      <dgm:t>
        <a:bodyPr/>
        <a:lstStyle/>
        <a:p>
          <a:pPr rtl="0"/>
          <a:r>
            <a:rPr lang="el-GR" sz="900" dirty="0" smtClean="0"/>
            <a:t>Συγκέντρωση-ανάλυση αναγκών</a:t>
          </a:r>
          <a:endParaRPr lang="el-GR" sz="900" dirty="0"/>
        </a:p>
      </dgm:t>
    </dgm:pt>
    <dgm:pt modelId="{97812170-419D-4E09-B193-9B30DED2D0FF}" type="parTrans" cxnId="{F22CB346-C306-47B1-B840-1558D9972351}">
      <dgm:prSet/>
      <dgm:spPr/>
      <dgm:t>
        <a:bodyPr/>
        <a:lstStyle/>
        <a:p>
          <a:endParaRPr lang="el-GR"/>
        </a:p>
      </dgm:t>
    </dgm:pt>
    <dgm:pt modelId="{035DC0ED-F2E6-48E8-ACDB-7F0EA28BAA33}" type="sibTrans" cxnId="{F22CB346-C306-47B1-B840-1558D9972351}">
      <dgm:prSet/>
      <dgm:spPr/>
      <dgm:t>
        <a:bodyPr/>
        <a:lstStyle/>
        <a:p>
          <a:endParaRPr lang="el-GR"/>
        </a:p>
      </dgm:t>
    </dgm:pt>
    <dgm:pt modelId="{EFF30260-94D4-445F-9CB2-F2F79EB0E818}">
      <dgm:prSet/>
      <dgm:spPr/>
      <dgm:t>
        <a:bodyPr/>
        <a:lstStyle/>
        <a:p>
          <a:pPr rtl="0"/>
          <a:r>
            <a:rPr lang="el-GR" sz="900" dirty="0" smtClean="0"/>
            <a:t>Ορισμοί επιτροπών και σύνταξη προδιαγραφών.</a:t>
          </a:r>
          <a:endParaRPr lang="el-GR" sz="900" dirty="0"/>
        </a:p>
      </dgm:t>
    </dgm:pt>
    <dgm:pt modelId="{B9C9D7C6-DF0C-49DA-B88D-4FE9A9D915C0}" type="parTrans" cxnId="{07A9BFAE-3CFD-4937-BA53-1EC5161A38CC}">
      <dgm:prSet/>
      <dgm:spPr/>
      <dgm:t>
        <a:bodyPr/>
        <a:lstStyle/>
        <a:p>
          <a:endParaRPr lang="el-GR"/>
        </a:p>
      </dgm:t>
    </dgm:pt>
    <dgm:pt modelId="{9F78D0B0-7BB4-4B36-92C5-EA3C1E245C1E}" type="sibTrans" cxnId="{07A9BFAE-3CFD-4937-BA53-1EC5161A38CC}">
      <dgm:prSet/>
      <dgm:spPr/>
      <dgm:t>
        <a:bodyPr/>
        <a:lstStyle/>
        <a:p>
          <a:endParaRPr lang="el-GR"/>
        </a:p>
      </dgm:t>
    </dgm:pt>
    <dgm:pt modelId="{8EE44DB2-DA45-4ABC-9414-14DA7BE3045C}">
      <dgm:prSet/>
      <dgm:spPr/>
      <dgm:t>
        <a:bodyPr/>
        <a:lstStyle/>
        <a:p>
          <a:pPr rtl="0"/>
          <a:r>
            <a:rPr lang="el-GR" sz="900" dirty="0" smtClean="0"/>
            <a:t>Συγκέντρωση και αξιολόγηση προσφορών</a:t>
          </a:r>
          <a:endParaRPr lang="el-GR" sz="900" dirty="0"/>
        </a:p>
      </dgm:t>
    </dgm:pt>
    <dgm:pt modelId="{559477B6-1E44-4570-A351-D4421EC56279}" type="parTrans" cxnId="{DA54A266-1FC6-4635-9963-24D5E9D79F01}">
      <dgm:prSet/>
      <dgm:spPr/>
      <dgm:t>
        <a:bodyPr/>
        <a:lstStyle/>
        <a:p>
          <a:endParaRPr lang="el-GR"/>
        </a:p>
      </dgm:t>
    </dgm:pt>
    <dgm:pt modelId="{90A09DBC-4D13-4A22-BE61-1B64D1A76D10}" type="sibTrans" cxnId="{DA54A266-1FC6-4635-9963-24D5E9D79F01}">
      <dgm:prSet/>
      <dgm:spPr/>
      <dgm:t>
        <a:bodyPr/>
        <a:lstStyle/>
        <a:p>
          <a:endParaRPr lang="el-GR"/>
        </a:p>
      </dgm:t>
    </dgm:pt>
    <dgm:pt modelId="{67767EBC-4EB7-4D82-812E-F3F6CD35F1B6}">
      <dgm:prSet/>
      <dgm:spPr/>
      <dgm:t>
        <a:bodyPr/>
        <a:lstStyle/>
        <a:p>
          <a:pPr rtl="0"/>
          <a:r>
            <a:rPr lang="el-GR" sz="900" dirty="0" smtClean="0"/>
            <a:t>Αναφορές προς την Διοίκηση</a:t>
          </a:r>
          <a:endParaRPr lang="el-GR" sz="900" dirty="0"/>
        </a:p>
      </dgm:t>
    </dgm:pt>
    <dgm:pt modelId="{3ABFD63F-26A7-4885-A88D-4ECDAE708450}" type="parTrans" cxnId="{2B822C05-8127-4D4D-B309-0715CA60B088}">
      <dgm:prSet/>
      <dgm:spPr/>
      <dgm:t>
        <a:bodyPr/>
        <a:lstStyle/>
        <a:p>
          <a:endParaRPr lang="el-GR"/>
        </a:p>
      </dgm:t>
    </dgm:pt>
    <dgm:pt modelId="{AE494F3E-8DB9-49FA-B491-B5DDA45994AD}" type="sibTrans" cxnId="{2B822C05-8127-4D4D-B309-0715CA60B088}">
      <dgm:prSet/>
      <dgm:spPr/>
      <dgm:t>
        <a:bodyPr/>
        <a:lstStyle/>
        <a:p>
          <a:endParaRPr lang="el-GR"/>
        </a:p>
      </dgm:t>
    </dgm:pt>
    <dgm:pt modelId="{48B53A93-505E-4F9E-8118-AD8D46FE7BB9}">
      <dgm:prSet/>
      <dgm:spPr/>
      <dgm:t>
        <a:bodyPr/>
        <a:lstStyle/>
        <a:p>
          <a:pPr rtl="0"/>
          <a:r>
            <a:rPr lang="el-GR" sz="900" dirty="0" smtClean="0"/>
            <a:t>Επίλυση διαφορών και ενστάσεων</a:t>
          </a:r>
          <a:endParaRPr lang="el-GR" sz="900" dirty="0"/>
        </a:p>
      </dgm:t>
    </dgm:pt>
    <dgm:pt modelId="{ECA4E420-06C1-4ACF-BD5F-79C4F286A5A3}" type="parTrans" cxnId="{7008015E-EE2D-4706-85BB-E47AE5340E24}">
      <dgm:prSet/>
      <dgm:spPr/>
      <dgm:t>
        <a:bodyPr/>
        <a:lstStyle/>
        <a:p>
          <a:endParaRPr lang="el-GR"/>
        </a:p>
      </dgm:t>
    </dgm:pt>
    <dgm:pt modelId="{E30352A9-3C6B-4316-A0CD-AEB1A7E2517D}" type="sibTrans" cxnId="{7008015E-EE2D-4706-85BB-E47AE5340E24}">
      <dgm:prSet/>
      <dgm:spPr/>
      <dgm:t>
        <a:bodyPr/>
        <a:lstStyle/>
        <a:p>
          <a:endParaRPr lang="el-GR"/>
        </a:p>
      </dgm:t>
    </dgm:pt>
    <dgm:pt modelId="{0306D9A8-18C4-4457-8B7F-652237C45F00}">
      <dgm:prSet custT="1"/>
      <dgm:spPr/>
      <dgm:t>
        <a:bodyPr/>
        <a:lstStyle/>
        <a:p>
          <a:pPr rtl="0"/>
          <a:r>
            <a:rPr lang="el-GR" sz="1400" b="1" dirty="0" smtClean="0"/>
            <a:t>Κόστη διαδικασιών μετά την υπογραφή σύμβασης</a:t>
          </a:r>
          <a:endParaRPr lang="el-GR" sz="1400" b="1" dirty="0"/>
        </a:p>
      </dgm:t>
    </dgm:pt>
    <dgm:pt modelId="{E148C4DB-EA84-4D59-A8E0-150290115E0B}" type="parTrans" cxnId="{2EBEDFDC-B74B-4BC1-8F18-3D49D27C11A1}">
      <dgm:prSet/>
      <dgm:spPr/>
      <dgm:t>
        <a:bodyPr/>
        <a:lstStyle/>
        <a:p>
          <a:endParaRPr lang="el-GR"/>
        </a:p>
      </dgm:t>
    </dgm:pt>
    <dgm:pt modelId="{69CB462D-0F02-47EA-849C-5E1B8E337D7D}" type="sibTrans" cxnId="{2EBEDFDC-B74B-4BC1-8F18-3D49D27C11A1}">
      <dgm:prSet/>
      <dgm:spPr/>
      <dgm:t>
        <a:bodyPr/>
        <a:lstStyle/>
        <a:p>
          <a:endParaRPr lang="el-GR"/>
        </a:p>
      </dgm:t>
    </dgm:pt>
    <dgm:pt modelId="{A79DA536-D37F-4B87-A3D7-8A1062432100}">
      <dgm:prSet/>
      <dgm:spPr/>
      <dgm:t>
        <a:bodyPr/>
        <a:lstStyle/>
        <a:p>
          <a:pPr rtl="0"/>
          <a:r>
            <a:rPr lang="el-GR" sz="900" dirty="0" smtClean="0"/>
            <a:t>Παρακολούθηση αγορών</a:t>
          </a:r>
          <a:endParaRPr lang="el-GR" sz="900" dirty="0"/>
        </a:p>
      </dgm:t>
    </dgm:pt>
    <dgm:pt modelId="{F46A7AA4-902C-4015-8170-7635EDBDA2DA}" type="parTrans" cxnId="{910EDB9F-E493-4F75-9D4E-DCD78005761D}">
      <dgm:prSet/>
      <dgm:spPr/>
      <dgm:t>
        <a:bodyPr/>
        <a:lstStyle/>
        <a:p>
          <a:endParaRPr lang="el-GR"/>
        </a:p>
      </dgm:t>
    </dgm:pt>
    <dgm:pt modelId="{141E1BC0-8B1A-439F-972B-C1D142DF2061}" type="sibTrans" cxnId="{910EDB9F-E493-4F75-9D4E-DCD78005761D}">
      <dgm:prSet/>
      <dgm:spPr/>
      <dgm:t>
        <a:bodyPr/>
        <a:lstStyle/>
        <a:p>
          <a:endParaRPr lang="el-GR"/>
        </a:p>
      </dgm:t>
    </dgm:pt>
    <dgm:pt modelId="{6EA6A0F1-A244-435F-B604-705C20580557}">
      <dgm:prSet/>
      <dgm:spPr/>
      <dgm:t>
        <a:bodyPr/>
        <a:lstStyle/>
        <a:p>
          <a:pPr rtl="0"/>
          <a:r>
            <a:rPr lang="el-GR" sz="900" dirty="0" smtClean="0"/>
            <a:t>Έλεγχος  ανάλωσης</a:t>
          </a:r>
          <a:endParaRPr lang="el-GR" sz="900" dirty="0"/>
        </a:p>
      </dgm:t>
    </dgm:pt>
    <dgm:pt modelId="{8ACDA174-F864-4541-B702-A2A10441AEC5}" type="parTrans" cxnId="{975BE173-F2FC-4DC5-9189-1930DA2A8B8E}">
      <dgm:prSet/>
      <dgm:spPr/>
      <dgm:t>
        <a:bodyPr/>
        <a:lstStyle/>
        <a:p>
          <a:endParaRPr lang="el-GR"/>
        </a:p>
      </dgm:t>
    </dgm:pt>
    <dgm:pt modelId="{8879BD83-8D0C-4298-87C7-A9B96DD528C0}" type="sibTrans" cxnId="{975BE173-F2FC-4DC5-9189-1930DA2A8B8E}">
      <dgm:prSet/>
      <dgm:spPr/>
      <dgm:t>
        <a:bodyPr/>
        <a:lstStyle/>
        <a:p>
          <a:endParaRPr lang="el-GR"/>
        </a:p>
      </dgm:t>
    </dgm:pt>
    <dgm:pt modelId="{0A66F5F2-6891-4E1E-8729-3604AB3447DC}">
      <dgm:prSet/>
      <dgm:spPr/>
      <dgm:t>
        <a:bodyPr/>
        <a:lstStyle/>
        <a:p>
          <a:pPr rtl="0"/>
          <a:r>
            <a:rPr lang="el-GR" sz="900" dirty="0" smtClean="0"/>
            <a:t>Ταυτοποίηση παραγγελιών, παραδόσεων και τιμολογήσεων</a:t>
          </a:r>
          <a:endParaRPr lang="el-GR" sz="900" dirty="0"/>
        </a:p>
      </dgm:t>
    </dgm:pt>
    <dgm:pt modelId="{4393EDB8-A6A9-4CFC-A36E-6AACC96F71E4}" type="parTrans" cxnId="{67A08726-2DDF-41E5-BD8B-F80449BC1385}">
      <dgm:prSet/>
      <dgm:spPr/>
      <dgm:t>
        <a:bodyPr/>
        <a:lstStyle/>
        <a:p>
          <a:endParaRPr lang="el-GR"/>
        </a:p>
      </dgm:t>
    </dgm:pt>
    <dgm:pt modelId="{D4770D63-DB00-4B46-97C4-ED575F0140E4}" type="sibTrans" cxnId="{67A08726-2DDF-41E5-BD8B-F80449BC1385}">
      <dgm:prSet/>
      <dgm:spPr/>
      <dgm:t>
        <a:bodyPr/>
        <a:lstStyle/>
        <a:p>
          <a:endParaRPr lang="el-GR"/>
        </a:p>
      </dgm:t>
    </dgm:pt>
    <dgm:pt modelId="{8990A45B-FA4D-43D6-9A4E-B8CFDF8ABEE4}">
      <dgm:prSet/>
      <dgm:spPr/>
      <dgm:t>
        <a:bodyPr/>
        <a:lstStyle/>
        <a:p>
          <a:pPr rtl="0"/>
          <a:r>
            <a:rPr lang="el-GR" sz="900" dirty="0" smtClean="0"/>
            <a:t> Αναφορές προς την Διοίκηση</a:t>
          </a:r>
          <a:endParaRPr lang="el-GR" sz="900" dirty="0"/>
        </a:p>
      </dgm:t>
    </dgm:pt>
    <dgm:pt modelId="{753A0E58-39F5-4CDE-8614-37F3E65B7300}" type="parTrans" cxnId="{424DFD16-BA6C-4BE4-B6F5-D3AA744E5B8A}">
      <dgm:prSet/>
      <dgm:spPr/>
      <dgm:t>
        <a:bodyPr/>
        <a:lstStyle/>
        <a:p>
          <a:endParaRPr lang="el-GR"/>
        </a:p>
      </dgm:t>
    </dgm:pt>
    <dgm:pt modelId="{77CFE620-4191-455F-B049-2080BFBB5E8A}" type="sibTrans" cxnId="{424DFD16-BA6C-4BE4-B6F5-D3AA744E5B8A}">
      <dgm:prSet/>
      <dgm:spPr/>
      <dgm:t>
        <a:bodyPr/>
        <a:lstStyle/>
        <a:p>
          <a:endParaRPr lang="el-GR"/>
        </a:p>
      </dgm:t>
    </dgm:pt>
    <dgm:pt modelId="{54C0BDC0-5923-44F2-9D15-1594B8C0D734}" type="pres">
      <dgm:prSet presAssocID="{4D2B7108-FF09-4B0B-A2E5-9124B886E2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E26C7E4E-8DF3-4CBB-8E51-FE807FDADB36}" type="pres">
      <dgm:prSet presAssocID="{74A86410-9018-4BCF-9E14-F08938D04DFD}" presName="root" presStyleCnt="0"/>
      <dgm:spPr/>
      <dgm:t>
        <a:bodyPr/>
        <a:lstStyle/>
        <a:p>
          <a:endParaRPr lang="el-GR"/>
        </a:p>
      </dgm:t>
    </dgm:pt>
    <dgm:pt modelId="{D2F2E355-C442-4F2A-B276-F6D299F0A104}" type="pres">
      <dgm:prSet presAssocID="{74A86410-9018-4BCF-9E14-F08938D04DFD}" presName="rootComposite" presStyleCnt="0"/>
      <dgm:spPr/>
      <dgm:t>
        <a:bodyPr/>
        <a:lstStyle/>
        <a:p>
          <a:endParaRPr lang="el-GR"/>
        </a:p>
      </dgm:t>
    </dgm:pt>
    <dgm:pt modelId="{DD69D437-9EF6-46CE-8D58-AE2245C82EB3}" type="pres">
      <dgm:prSet presAssocID="{74A86410-9018-4BCF-9E14-F08938D04DFD}" presName="rootText" presStyleLbl="node1" presStyleIdx="0" presStyleCnt="2"/>
      <dgm:spPr/>
      <dgm:t>
        <a:bodyPr/>
        <a:lstStyle/>
        <a:p>
          <a:endParaRPr lang="el-GR"/>
        </a:p>
      </dgm:t>
    </dgm:pt>
    <dgm:pt modelId="{1EB9ECD9-FE60-4B26-A0A5-681D828762FE}" type="pres">
      <dgm:prSet presAssocID="{74A86410-9018-4BCF-9E14-F08938D04DFD}" presName="rootConnector" presStyleLbl="node1" presStyleIdx="0" presStyleCnt="2"/>
      <dgm:spPr/>
      <dgm:t>
        <a:bodyPr/>
        <a:lstStyle/>
        <a:p>
          <a:endParaRPr lang="el-GR"/>
        </a:p>
      </dgm:t>
    </dgm:pt>
    <dgm:pt modelId="{AEB1674F-3127-4CA0-BB7E-466581087826}" type="pres">
      <dgm:prSet presAssocID="{74A86410-9018-4BCF-9E14-F08938D04DFD}" presName="childShape" presStyleCnt="0"/>
      <dgm:spPr/>
      <dgm:t>
        <a:bodyPr/>
        <a:lstStyle/>
        <a:p>
          <a:endParaRPr lang="el-GR"/>
        </a:p>
      </dgm:t>
    </dgm:pt>
    <dgm:pt modelId="{80F1560A-C932-462E-831C-D61FB1BD93BD}" type="pres">
      <dgm:prSet presAssocID="{CB411D9D-6AF7-48E6-A40C-1D032FF1CF2E}" presName="Name13" presStyleLbl="parChTrans1D2" presStyleIdx="0" presStyleCnt="4"/>
      <dgm:spPr/>
      <dgm:t>
        <a:bodyPr/>
        <a:lstStyle/>
        <a:p>
          <a:endParaRPr lang="el-GR"/>
        </a:p>
      </dgm:t>
    </dgm:pt>
    <dgm:pt modelId="{4A958770-9A0A-4F79-8C1B-AC9FDB01D201}" type="pres">
      <dgm:prSet presAssocID="{8D20807F-563A-49DA-BA68-9D3C26A53BF0}" presName="childText" presStyleLbl="bgAcc1" presStyleIdx="0" presStyleCnt="4" custLinFactNeighborX="1456" custLinFactNeighborY="1857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A191308-2E40-4816-AC20-6CDB31E7BF3F}" type="pres">
      <dgm:prSet presAssocID="{ACF90071-1EA3-4145-9C3F-F53A58E0AF32}" presName="Name13" presStyleLbl="parChTrans1D2" presStyleIdx="1" presStyleCnt="4"/>
      <dgm:spPr/>
      <dgm:t>
        <a:bodyPr/>
        <a:lstStyle/>
        <a:p>
          <a:endParaRPr lang="el-GR"/>
        </a:p>
      </dgm:t>
    </dgm:pt>
    <dgm:pt modelId="{A4CC79CB-A38B-484C-83CB-2D01078ED514}" type="pres">
      <dgm:prSet presAssocID="{A066745B-3A3D-4552-BED8-0BF614F0C2A4}" presName="childText" presStyleLbl="bgAcc1" presStyleIdx="1" presStyleCnt="4" custLinFactNeighborX="1789" custLinFactNeighborY="4421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B557AB-841D-4DDB-A6B0-AC01A6D0E08C}" type="pres">
      <dgm:prSet presAssocID="{CF463E88-665A-4C90-BF53-9F09C3B0C4D5}" presName="root" presStyleCnt="0"/>
      <dgm:spPr/>
      <dgm:t>
        <a:bodyPr/>
        <a:lstStyle/>
        <a:p>
          <a:endParaRPr lang="el-GR"/>
        </a:p>
      </dgm:t>
    </dgm:pt>
    <dgm:pt modelId="{D11DB61F-9189-4B55-B748-7130004D91A3}" type="pres">
      <dgm:prSet presAssocID="{CF463E88-665A-4C90-BF53-9F09C3B0C4D5}" presName="rootComposite" presStyleCnt="0"/>
      <dgm:spPr/>
      <dgm:t>
        <a:bodyPr/>
        <a:lstStyle/>
        <a:p>
          <a:endParaRPr lang="el-GR"/>
        </a:p>
      </dgm:t>
    </dgm:pt>
    <dgm:pt modelId="{82B225E0-A527-4E53-8338-C8160DCAE7CD}" type="pres">
      <dgm:prSet presAssocID="{CF463E88-665A-4C90-BF53-9F09C3B0C4D5}" presName="rootText" presStyleLbl="node1" presStyleIdx="1" presStyleCnt="2"/>
      <dgm:spPr/>
      <dgm:t>
        <a:bodyPr/>
        <a:lstStyle/>
        <a:p>
          <a:endParaRPr lang="el-GR"/>
        </a:p>
      </dgm:t>
    </dgm:pt>
    <dgm:pt modelId="{14E90880-FB18-423D-ADE3-C8C22940C206}" type="pres">
      <dgm:prSet presAssocID="{CF463E88-665A-4C90-BF53-9F09C3B0C4D5}" presName="rootConnector" presStyleLbl="node1" presStyleIdx="1" presStyleCnt="2"/>
      <dgm:spPr/>
      <dgm:t>
        <a:bodyPr/>
        <a:lstStyle/>
        <a:p>
          <a:endParaRPr lang="el-GR"/>
        </a:p>
      </dgm:t>
    </dgm:pt>
    <dgm:pt modelId="{73211B80-7284-46B0-A01B-D54D8C2FA2EA}" type="pres">
      <dgm:prSet presAssocID="{CF463E88-665A-4C90-BF53-9F09C3B0C4D5}" presName="childShape" presStyleCnt="0"/>
      <dgm:spPr/>
      <dgm:t>
        <a:bodyPr/>
        <a:lstStyle/>
        <a:p>
          <a:endParaRPr lang="el-GR"/>
        </a:p>
      </dgm:t>
    </dgm:pt>
    <dgm:pt modelId="{92991D49-F3B2-4128-9029-6EE2E7D8CBCF}" type="pres">
      <dgm:prSet presAssocID="{4793B658-E7D3-4E2C-B8B1-B77D9A43B524}" presName="Name13" presStyleLbl="parChTrans1D2" presStyleIdx="2" presStyleCnt="4"/>
      <dgm:spPr/>
      <dgm:t>
        <a:bodyPr/>
        <a:lstStyle/>
        <a:p>
          <a:endParaRPr lang="el-GR"/>
        </a:p>
      </dgm:t>
    </dgm:pt>
    <dgm:pt modelId="{703A6B24-E4F5-4055-9AE6-4193FDC56F81}" type="pres">
      <dgm:prSet presAssocID="{C487EBD8-612D-47FD-BCB9-880ABB675CAC}" presName="childText" presStyleLbl="bgAcc1" presStyleIdx="2" presStyleCnt="4" custScaleX="135373" custScaleY="13318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85A0B8A-C6DF-465B-80C3-428E402EB41A}" type="pres">
      <dgm:prSet presAssocID="{E148C4DB-EA84-4D59-A8E0-150290115E0B}" presName="Name13" presStyleLbl="parChTrans1D2" presStyleIdx="3" presStyleCnt="4"/>
      <dgm:spPr/>
      <dgm:t>
        <a:bodyPr/>
        <a:lstStyle/>
        <a:p>
          <a:endParaRPr lang="el-GR"/>
        </a:p>
      </dgm:t>
    </dgm:pt>
    <dgm:pt modelId="{A68D91BC-DB7B-4EFB-9AEF-17918DE9C9E3}" type="pres">
      <dgm:prSet presAssocID="{0306D9A8-18C4-4457-8B7F-652237C45F00}" presName="childText" presStyleLbl="bgAcc1" presStyleIdx="3" presStyleCnt="4" custScaleX="135373" custScaleY="133183" custLinFactNeighborX="-1468" custLinFactNeighborY="338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B9A3855-94DA-4774-BBC5-930AA398ECCF}" type="presOf" srcId="{CF463E88-665A-4C90-BF53-9F09C3B0C4D5}" destId="{14E90880-FB18-423D-ADE3-C8C22940C206}" srcOrd="1" destOrd="0" presId="urn:microsoft.com/office/officeart/2005/8/layout/hierarchy3"/>
    <dgm:cxn modelId="{06638CA9-1859-48A6-82CF-BC299213E454}" srcId="{4D2B7108-FF09-4B0B-A2E5-9124B886E2BC}" destId="{74A86410-9018-4BCF-9E14-F08938D04DFD}" srcOrd="0" destOrd="0" parTransId="{E3ADDADC-A6C9-4594-9AAE-4A2A5C8951A7}" sibTransId="{BEEA2EFB-1723-4C0C-BDBF-D14BFDCF54E7}"/>
    <dgm:cxn modelId="{CED0023D-9A22-43A1-B510-726029078F48}" type="presOf" srcId="{A79DA536-D37F-4B87-A3D7-8A1062432100}" destId="{A68D91BC-DB7B-4EFB-9AEF-17918DE9C9E3}" srcOrd="0" destOrd="1" presId="urn:microsoft.com/office/officeart/2005/8/layout/hierarchy3"/>
    <dgm:cxn modelId="{88FF1E55-533C-4C50-A73A-61B8CA0BC3EC}" type="presOf" srcId="{C487EBD8-612D-47FD-BCB9-880ABB675CAC}" destId="{703A6B24-E4F5-4055-9AE6-4193FDC56F81}" srcOrd="0" destOrd="0" presId="urn:microsoft.com/office/officeart/2005/8/layout/hierarchy3"/>
    <dgm:cxn modelId="{16FD38A8-0937-44A2-BE5D-62DE70884943}" type="presOf" srcId="{ACF90071-1EA3-4145-9C3F-F53A58E0AF32}" destId="{7A191308-2E40-4816-AC20-6CDB31E7BF3F}" srcOrd="0" destOrd="0" presId="urn:microsoft.com/office/officeart/2005/8/layout/hierarchy3"/>
    <dgm:cxn modelId="{B9DA4B03-C33A-4A6E-A0D5-B83560E08B64}" type="presOf" srcId="{CF463E88-665A-4C90-BF53-9F09C3B0C4D5}" destId="{82B225E0-A527-4E53-8338-C8160DCAE7CD}" srcOrd="0" destOrd="0" presId="urn:microsoft.com/office/officeart/2005/8/layout/hierarchy3"/>
    <dgm:cxn modelId="{67A08726-2DDF-41E5-BD8B-F80449BC1385}" srcId="{0306D9A8-18C4-4457-8B7F-652237C45F00}" destId="{0A66F5F2-6891-4E1E-8729-3604AB3447DC}" srcOrd="2" destOrd="0" parTransId="{4393EDB8-A6A9-4CFC-A36E-6AACC96F71E4}" sibTransId="{D4770D63-DB00-4B46-97C4-ED575F0140E4}"/>
    <dgm:cxn modelId="{B1FF1974-E400-437A-B911-DAEE4E41A7F4}" type="presOf" srcId="{8990A45B-FA4D-43D6-9A4E-B8CFDF8ABEE4}" destId="{A68D91BC-DB7B-4EFB-9AEF-17918DE9C9E3}" srcOrd="0" destOrd="4" presId="urn:microsoft.com/office/officeart/2005/8/layout/hierarchy3"/>
    <dgm:cxn modelId="{CE971FE1-1CAF-4286-A57D-B3AEAF839312}" type="presOf" srcId="{6EA6A0F1-A244-435F-B604-705C20580557}" destId="{A68D91BC-DB7B-4EFB-9AEF-17918DE9C9E3}" srcOrd="0" destOrd="2" presId="urn:microsoft.com/office/officeart/2005/8/layout/hierarchy3"/>
    <dgm:cxn modelId="{67132EA4-7F09-45AF-B4DE-73276FDCCC46}" type="presOf" srcId="{67767EBC-4EB7-4D82-812E-F3F6CD35F1B6}" destId="{703A6B24-E4F5-4055-9AE6-4193FDC56F81}" srcOrd="0" destOrd="5" presId="urn:microsoft.com/office/officeart/2005/8/layout/hierarchy3"/>
    <dgm:cxn modelId="{5E77E509-791C-4719-AEEA-B2C2482A982C}" type="presOf" srcId="{0306D9A8-18C4-4457-8B7F-652237C45F00}" destId="{A68D91BC-DB7B-4EFB-9AEF-17918DE9C9E3}" srcOrd="0" destOrd="0" presId="urn:microsoft.com/office/officeart/2005/8/layout/hierarchy3"/>
    <dgm:cxn modelId="{424DFD16-BA6C-4BE4-B6F5-D3AA744E5B8A}" srcId="{0306D9A8-18C4-4457-8B7F-652237C45F00}" destId="{8990A45B-FA4D-43D6-9A4E-B8CFDF8ABEE4}" srcOrd="3" destOrd="0" parTransId="{753A0E58-39F5-4CDE-8614-37F3E65B7300}" sibTransId="{77CFE620-4191-455F-B049-2080BFBB5E8A}"/>
    <dgm:cxn modelId="{E549BB81-6BCB-47E7-9431-5424B824E1D6}" type="presOf" srcId="{DE753073-927B-4083-99C4-BB61D0BB153A}" destId="{703A6B24-E4F5-4055-9AE6-4193FDC56F81}" srcOrd="0" destOrd="1" presId="urn:microsoft.com/office/officeart/2005/8/layout/hierarchy3"/>
    <dgm:cxn modelId="{748DA528-8083-4633-869D-73B741751905}" type="presOf" srcId="{8D20807F-563A-49DA-BA68-9D3C26A53BF0}" destId="{4A958770-9A0A-4F79-8C1B-AC9FDB01D201}" srcOrd="0" destOrd="0" presId="urn:microsoft.com/office/officeart/2005/8/layout/hierarchy3"/>
    <dgm:cxn modelId="{DA54A266-1FC6-4635-9963-24D5E9D79F01}" srcId="{C487EBD8-612D-47FD-BCB9-880ABB675CAC}" destId="{8EE44DB2-DA45-4ABC-9414-14DA7BE3045C}" srcOrd="2" destOrd="0" parTransId="{559477B6-1E44-4570-A351-D4421EC56279}" sibTransId="{90A09DBC-4D13-4A22-BE61-1B64D1A76D10}"/>
    <dgm:cxn modelId="{9296E9E9-5A40-4284-92B8-CBDA1270C1C2}" srcId="{74A86410-9018-4BCF-9E14-F08938D04DFD}" destId="{8D20807F-563A-49DA-BA68-9D3C26A53BF0}" srcOrd="0" destOrd="0" parTransId="{CB411D9D-6AF7-48E6-A40C-1D032FF1CF2E}" sibTransId="{0443C445-E5BA-484F-9A71-C2557E52079B}"/>
    <dgm:cxn modelId="{44756E62-2D10-4013-8F7E-90E9455561BE}" type="presOf" srcId="{CB411D9D-6AF7-48E6-A40C-1D032FF1CF2E}" destId="{80F1560A-C932-462E-831C-D61FB1BD93BD}" srcOrd="0" destOrd="0" presId="urn:microsoft.com/office/officeart/2005/8/layout/hierarchy3"/>
    <dgm:cxn modelId="{50C1C447-54B0-487C-A3E6-24B0A889989B}" type="presOf" srcId="{EFF30260-94D4-445F-9CB2-F2F79EB0E818}" destId="{703A6B24-E4F5-4055-9AE6-4193FDC56F81}" srcOrd="0" destOrd="2" presId="urn:microsoft.com/office/officeart/2005/8/layout/hierarchy3"/>
    <dgm:cxn modelId="{77027BDE-3BF7-402A-8A72-0CD3A6B85A69}" srcId="{CF463E88-665A-4C90-BF53-9F09C3B0C4D5}" destId="{C487EBD8-612D-47FD-BCB9-880ABB675CAC}" srcOrd="0" destOrd="0" parTransId="{4793B658-E7D3-4E2C-B8B1-B77D9A43B524}" sibTransId="{0C70D3AF-8648-45D5-A56C-7D5A4ADC6380}"/>
    <dgm:cxn modelId="{7008015E-EE2D-4706-85BB-E47AE5340E24}" srcId="{C487EBD8-612D-47FD-BCB9-880ABB675CAC}" destId="{48B53A93-505E-4F9E-8118-AD8D46FE7BB9}" srcOrd="3" destOrd="0" parTransId="{ECA4E420-06C1-4ACF-BD5F-79C4F286A5A3}" sibTransId="{E30352A9-3C6B-4316-A0CD-AEB1A7E2517D}"/>
    <dgm:cxn modelId="{07A9BFAE-3CFD-4937-BA53-1EC5161A38CC}" srcId="{C487EBD8-612D-47FD-BCB9-880ABB675CAC}" destId="{EFF30260-94D4-445F-9CB2-F2F79EB0E818}" srcOrd="1" destOrd="0" parTransId="{B9C9D7C6-DF0C-49DA-B88D-4FE9A9D915C0}" sibTransId="{9F78D0B0-7BB4-4B36-92C5-EA3C1E245C1E}"/>
    <dgm:cxn modelId="{9C91019F-3881-42F8-AECC-0DD9B00FF336}" type="presOf" srcId="{48B53A93-505E-4F9E-8118-AD8D46FE7BB9}" destId="{703A6B24-E4F5-4055-9AE6-4193FDC56F81}" srcOrd="0" destOrd="4" presId="urn:microsoft.com/office/officeart/2005/8/layout/hierarchy3"/>
    <dgm:cxn modelId="{1192ABA3-5A17-4EFC-A2AC-BF367F91A32E}" type="presOf" srcId="{0A66F5F2-6891-4E1E-8729-3604AB3447DC}" destId="{A68D91BC-DB7B-4EFB-9AEF-17918DE9C9E3}" srcOrd="0" destOrd="3" presId="urn:microsoft.com/office/officeart/2005/8/layout/hierarchy3"/>
    <dgm:cxn modelId="{4AB799F9-B744-4ACC-A54C-9A25E6E485CE}" srcId="{4D2B7108-FF09-4B0B-A2E5-9124B886E2BC}" destId="{CF463E88-665A-4C90-BF53-9F09C3B0C4D5}" srcOrd="1" destOrd="0" parTransId="{27330D5B-AF5F-426B-8514-980C972E7C83}" sibTransId="{E23CE0CA-8383-4D4B-9437-428F8CE3A2A3}"/>
    <dgm:cxn modelId="{A124E891-2A9E-4336-9C97-C6E7E270532C}" type="presOf" srcId="{4D2B7108-FF09-4B0B-A2E5-9124B886E2BC}" destId="{54C0BDC0-5923-44F2-9D15-1594B8C0D734}" srcOrd="0" destOrd="0" presId="urn:microsoft.com/office/officeart/2005/8/layout/hierarchy3"/>
    <dgm:cxn modelId="{2B14DC3C-2898-43C5-960B-DE4BC17BB18C}" type="presOf" srcId="{8EE44DB2-DA45-4ABC-9414-14DA7BE3045C}" destId="{703A6B24-E4F5-4055-9AE6-4193FDC56F81}" srcOrd="0" destOrd="3" presId="urn:microsoft.com/office/officeart/2005/8/layout/hierarchy3"/>
    <dgm:cxn modelId="{D6B312B6-A7BB-4963-B1F4-0EE713FE7D02}" srcId="{74A86410-9018-4BCF-9E14-F08938D04DFD}" destId="{A066745B-3A3D-4552-BED8-0BF614F0C2A4}" srcOrd="1" destOrd="0" parTransId="{ACF90071-1EA3-4145-9C3F-F53A58E0AF32}" sibTransId="{C9BB98ED-0733-41D2-B628-0A29566FA6E7}"/>
    <dgm:cxn modelId="{F22CB346-C306-47B1-B840-1558D9972351}" srcId="{C487EBD8-612D-47FD-BCB9-880ABB675CAC}" destId="{DE753073-927B-4083-99C4-BB61D0BB153A}" srcOrd="0" destOrd="0" parTransId="{97812170-419D-4E09-B193-9B30DED2D0FF}" sibTransId="{035DC0ED-F2E6-48E8-ACDB-7F0EA28BAA33}"/>
    <dgm:cxn modelId="{08455516-8669-4829-B8AE-A5B861EDFE8E}" type="presOf" srcId="{A066745B-3A3D-4552-BED8-0BF614F0C2A4}" destId="{A4CC79CB-A38B-484C-83CB-2D01078ED514}" srcOrd="0" destOrd="0" presId="urn:microsoft.com/office/officeart/2005/8/layout/hierarchy3"/>
    <dgm:cxn modelId="{2EBEDFDC-B74B-4BC1-8F18-3D49D27C11A1}" srcId="{CF463E88-665A-4C90-BF53-9F09C3B0C4D5}" destId="{0306D9A8-18C4-4457-8B7F-652237C45F00}" srcOrd="1" destOrd="0" parTransId="{E148C4DB-EA84-4D59-A8E0-150290115E0B}" sibTransId="{69CB462D-0F02-47EA-849C-5E1B8E337D7D}"/>
    <dgm:cxn modelId="{975BE173-F2FC-4DC5-9189-1930DA2A8B8E}" srcId="{0306D9A8-18C4-4457-8B7F-652237C45F00}" destId="{6EA6A0F1-A244-435F-B604-705C20580557}" srcOrd="1" destOrd="0" parTransId="{8ACDA174-F864-4541-B702-A2A10441AEC5}" sibTransId="{8879BD83-8D0C-4298-87C7-A9B96DD528C0}"/>
    <dgm:cxn modelId="{C561521B-BA1C-4B4D-B141-F0F935661604}" type="presOf" srcId="{74A86410-9018-4BCF-9E14-F08938D04DFD}" destId="{1EB9ECD9-FE60-4B26-A0A5-681D828762FE}" srcOrd="1" destOrd="0" presId="urn:microsoft.com/office/officeart/2005/8/layout/hierarchy3"/>
    <dgm:cxn modelId="{CE4F91E1-752D-4912-B783-EE890538B83A}" type="presOf" srcId="{E148C4DB-EA84-4D59-A8E0-150290115E0B}" destId="{A85A0B8A-C6DF-465B-80C3-428E402EB41A}" srcOrd="0" destOrd="0" presId="urn:microsoft.com/office/officeart/2005/8/layout/hierarchy3"/>
    <dgm:cxn modelId="{910EDB9F-E493-4F75-9D4E-DCD78005761D}" srcId="{0306D9A8-18C4-4457-8B7F-652237C45F00}" destId="{A79DA536-D37F-4B87-A3D7-8A1062432100}" srcOrd="0" destOrd="0" parTransId="{F46A7AA4-902C-4015-8170-7635EDBDA2DA}" sibTransId="{141E1BC0-8B1A-439F-972B-C1D142DF2061}"/>
    <dgm:cxn modelId="{2B822C05-8127-4D4D-B309-0715CA60B088}" srcId="{C487EBD8-612D-47FD-BCB9-880ABB675CAC}" destId="{67767EBC-4EB7-4D82-812E-F3F6CD35F1B6}" srcOrd="4" destOrd="0" parTransId="{3ABFD63F-26A7-4885-A88D-4ECDAE708450}" sibTransId="{AE494F3E-8DB9-49FA-B491-B5DDA45994AD}"/>
    <dgm:cxn modelId="{4030E44A-2363-4467-B3C2-6A30BCF87932}" type="presOf" srcId="{74A86410-9018-4BCF-9E14-F08938D04DFD}" destId="{DD69D437-9EF6-46CE-8D58-AE2245C82EB3}" srcOrd="0" destOrd="0" presId="urn:microsoft.com/office/officeart/2005/8/layout/hierarchy3"/>
    <dgm:cxn modelId="{1DC6B48A-C00A-4204-A740-417116694AD0}" type="presOf" srcId="{4793B658-E7D3-4E2C-B8B1-B77D9A43B524}" destId="{92991D49-F3B2-4128-9029-6EE2E7D8CBCF}" srcOrd="0" destOrd="0" presId="urn:microsoft.com/office/officeart/2005/8/layout/hierarchy3"/>
    <dgm:cxn modelId="{B3925917-6547-44B3-AD6F-9F7086316B7B}" type="presParOf" srcId="{54C0BDC0-5923-44F2-9D15-1594B8C0D734}" destId="{E26C7E4E-8DF3-4CBB-8E51-FE807FDADB36}" srcOrd="0" destOrd="0" presId="urn:microsoft.com/office/officeart/2005/8/layout/hierarchy3"/>
    <dgm:cxn modelId="{361F089A-2721-4462-BC0E-F3CB13D46FD3}" type="presParOf" srcId="{E26C7E4E-8DF3-4CBB-8E51-FE807FDADB36}" destId="{D2F2E355-C442-4F2A-B276-F6D299F0A104}" srcOrd="0" destOrd="0" presId="urn:microsoft.com/office/officeart/2005/8/layout/hierarchy3"/>
    <dgm:cxn modelId="{F7701AD7-FFA4-4B57-A35B-B7273C53D8F0}" type="presParOf" srcId="{D2F2E355-C442-4F2A-B276-F6D299F0A104}" destId="{DD69D437-9EF6-46CE-8D58-AE2245C82EB3}" srcOrd="0" destOrd="0" presId="urn:microsoft.com/office/officeart/2005/8/layout/hierarchy3"/>
    <dgm:cxn modelId="{DAA54904-144C-402A-8F97-7DC682D4954C}" type="presParOf" srcId="{D2F2E355-C442-4F2A-B276-F6D299F0A104}" destId="{1EB9ECD9-FE60-4B26-A0A5-681D828762FE}" srcOrd="1" destOrd="0" presId="urn:microsoft.com/office/officeart/2005/8/layout/hierarchy3"/>
    <dgm:cxn modelId="{8B8B43C2-5063-45AA-8A92-EB1FEE4C645A}" type="presParOf" srcId="{E26C7E4E-8DF3-4CBB-8E51-FE807FDADB36}" destId="{AEB1674F-3127-4CA0-BB7E-466581087826}" srcOrd="1" destOrd="0" presId="urn:microsoft.com/office/officeart/2005/8/layout/hierarchy3"/>
    <dgm:cxn modelId="{95F533DA-BCEE-4239-9765-DCBAABA9D870}" type="presParOf" srcId="{AEB1674F-3127-4CA0-BB7E-466581087826}" destId="{80F1560A-C932-462E-831C-D61FB1BD93BD}" srcOrd="0" destOrd="0" presId="urn:microsoft.com/office/officeart/2005/8/layout/hierarchy3"/>
    <dgm:cxn modelId="{761997A9-C86D-4AF2-A749-1BE2ACB70899}" type="presParOf" srcId="{AEB1674F-3127-4CA0-BB7E-466581087826}" destId="{4A958770-9A0A-4F79-8C1B-AC9FDB01D201}" srcOrd="1" destOrd="0" presId="urn:microsoft.com/office/officeart/2005/8/layout/hierarchy3"/>
    <dgm:cxn modelId="{6806AFC4-DF45-4AA6-90FC-F2576B31E30C}" type="presParOf" srcId="{AEB1674F-3127-4CA0-BB7E-466581087826}" destId="{7A191308-2E40-4816-AC20-6CDB31E7BF3F}" srcOrd="2" destOrd="0" presId="urn:microsoft.com/office/officeart/2005/8/layout/hierarchy3"/>
    <dgm:cxn modelId="{816AE78D-9286-4DEC-9DA6-E65358D2BE65}" type="presParOf" srcId="{AEB1674F-3127-4CA0-BB7E-466581087826}" destId="{A4CC79CB-A38B-484C-83CB-2D01078ED514}" srcOrd="3" destOrd="0" presId="urn:microsoft.com/office/officeart/2005/8/layout/hierarchy3"/>
    <dgm:cxn modelId="{BD9736F7-E0CD-4C7E-ABBD-DD0E084FA382}" type="presParOf" srcId="{54C0BDC0-5923-44F2-9D15-1594B8C0D734}" destId="{53B557AB-841D-4DDB-A6B0-AC01A6D0E08C}" srcOrd="1" destOrd="0" presId="urn:microsoft.com/office/officeart/2005/8/layout/hierarchy3"/>
    <dgm:cxn modelId="{82B60D30-9BCD-4D96-A7F7-21FB969BB7D0}" type="presParOf" srcId="{53B557AB-841D-4DDB-A6B0-AC01A6D0E08C}" destId="{D11DB61F-9189-4B55-B748-7130004D91A3}" srcOrd="0" destOrd="0" presId="urn:microsoft.com/office/officeart/2005/8/layout/hierarchy3"/>
    <dgm:cxn modelId="{6DFE0F42-B7A0-41E1-AE4E-F1487FEDD3A5}" type="presParOf" srcId="{D11DB61F-9189-4B55-B748-7130004D91A3}" destId="{82B225E0-A527-4E53-8338-C8160DCAE7CD}" srcOrd="0" destOrd="0" presId="urn:microsoft.com/office/officeart/2005/8/layout/hierarchy3"/>
    <dgm:cxn modelId="{831DCFE2-6403-44E3-B409-827A2D1B59FF}" type="presParOf" srcId="{D11DB61F-9189-4B55-B748-7130004D91A3}" destId="{14E90880-FB18-423D-ADE3-C8C22940C206}" srcOrd="1" destOrd="0" presId="urn:microsoft.com/office/officeart/2005/8/layout/hierarchy3"/>
    <dgm:cxn modelId="{EA10147E-46CE-4357-83E5-4250508633D0}" type="presParOf" srcId="{53B557AB-841D-4DDB-A6B0-AC01A6D0E08C}" destId="{73211B80-7284-46B0-A01B-D54D8C2FA2EA}" srcOrd="1" destOrd="0" presId="urn:microsoft.com/office/officeart/2005/8/layout/hierarchy3"/>
    <dgm:cxn modelId="{D5CFF261-100E-43C8-B0B4-C9ED31030FFE}" type="presParOf" srcId="{73211B80-7284-46B0-A01B-D54D8C2FA2EA}" destId="{92991D49-F3B2-4128-9029-6EE2E7D8CBCF}" srcOrd="0" destOrd="0" presId="urn:microsoft.com/office/officeart/2005/8/layout/hierarchy3"/>
    <dgm:cxn modelId="{2C52A807-9EBC-4658-8BB3-582320832ED0}" type="presParOf" srcId="{73211B80-7284-46B0-A01B-D54D8C2FA2EA}" destId="{703A6B24-E4F5-4055-9AE6-4193FDC56F81}" srcOrd="1" destOrd="0" presId="urn:microsoft.com/office/officeart/2005/8/layout/hierarchy3"/>
    <dgm:cxn modelId="{79787027-620C-4F16-9667-D932EF68F5E6}" type="presParOf" srcId="{73211B80-7284-46B0-A01B-D54D8C2FA2EA}" destId="{A85A0B8A-C6DF-465B-80C3-428E402EB41A}" srcOrd="2" destOrd="0" presId="urn:microsoft.com/office/officeart/2005/8/layout/hierarchy3"/>
    <dgm:cxn modelId="{06FFF3E7-23E4-4A41-9891-0133086C8746}" type="presParOf" srcId="{73211B80-7284-46B0-A01B-D54D8C2FA2EA}" destId="{A68D91BC-DB7B-4EFB-9AEF-17918DE9C9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43BC0F-4874-4F56-A713-8E08EEDEE971}" type="doc">
      <dgm:prSet loTypeId="urn:microsoft.com/office/officeart/2009/layout/CircleArrow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4A410E0-224E-475C-A5FD-A4B7BEC126D7}">
      <dgm:prSet phldrT="[Text]" custT="1"/>
      <dgm:spPr/>
      <dgm:t>
        <a:bodyPr/>
        <a:lstStyle/>
        <a:p>
          <a:pPr rtl="0"/>
          <a:r>
            <a:rPr lang="el-GR" sz="1400" b="1" i="1" dirty="0" smtClean="0">
              <a:solidFill>
                <a:srgbClr val="FF0000"/>
              </a:solidFill>
            </a:rPr>
            <a:t>Στόχος </a:t>
          </a:r>
          <a:r>
            <a:rPr lang="en-US" sz="1400" b="1" i="1" dirty="0" smtClean="0">
              <a:solidFill>
                <a:srgbClr val="FF0000"/>
              </a:solidFill>
            </a:rPr>
            <a:t>o </a:t>
          </a:r>
          <a:r>
            <a:rPr lang="el-GR" sz="1400" b="1" i="1" dirty="0" smtClean="0">
              <a:solidFill>
                <a:srgbClr val="FF0000"/>
              </a:solidFill>
            </a:rPr>
            <a:t>κανόνας </a:t>
          </a:r>
          <a:r>
            <a:rPr lang="en-US" sz="1400" b="1" i="1" dirty="0" smtClean="0">
              <a:solidFill>
                <a:srgbClr val="FF0000"/>
              </a:solidFill>
            </a:rPr>
            <a:t>Pareto </a:t>
          </a:r>
          <a:r>
            <a:rPr lang="el-GR" sz="1400" b="1" i="1" dirty="0" smtClean="0">
              <a:solidFill>
                <a:srgbClr val="FF0000"/>
              </a:solidFill>
            </a:rPr>
            <a:t>80% -20 % </a:t>
          </a:r>
          <a:endParaRPr lang="el-GR" sz="1400" dirty="0">
            <a:solidFill>
              <a:srgbClr val="FF0000"/>
            </a:solidFill>
          </a:endParaRPr>
        </a:p>
      </dgm:t>
    </dgm:pt>
    <dgm:pt modelId="{F9FC827B-03B9-4B3E-86CE-57B8DD43A444}" type="parTrans" cxnId="{C08E072D-6FE4-40D4-8FC5-71B2FB8BD115}">
      <dgm:prSet/>
      <dgm:spPr/>
      <dgm:t>
        <a:bodyPr/>
        <a:lstStyle/>
        <a:p>
          <a:endParaRPr lang="el-GR"/>
        </a:p>
      </dgm:t>
    </dgm:pt>
    <dgm:pt modelId="{418DB04C-D38A-4D01-AE77-0A07BA0A18DE}" type="sibTrans" cxnId="{C08E072D-6FE4-40D4-8FC5-71B2FB8BD115}">
      <dgm:prSet/>
      <dgm:spPr/>
      <dgm:t>
        <a:bodyPr/>
        <a:lstStyle/>
        <a:p>
          <a:endParaRPr lang="el-GR"/>
        </a:p>
      </dgm:t>
    </dgm:pt>
    <dgm:pt modelId="{7B3694DC-C0FC-45AB-BA18-E7AA2AF28EC1}">
      <dgm:prSet phldrT="[Text]" custT="1"/>
      <dgm:spPr/>
      <dgm:t>
        <a:bodyPr/>
        <a:lstStyle/>
        <a:p>
          <a:pPr rtl="0"/>
          <a:r>
            <a:rPr lang="el-GR" sz="1050" i="1" dirty="0" smtClean="0"/>
            <a:t>Επικέντρωση στο </a:t>
          </a:r>
          <a:r>
            <a:rPr lang="el-GR" sz="1050" b="1" i="1" dirty="0" smtClean="0"/>
            <a:t>20% των περιπτώσεων </a:t>
          </a:r>
          <a:r>
            <a:rPr lang="el-GR" sz="1050" i="1" dirty="0" smtClean="0"/>
            <a:t>που αντιπροσωπεύουν </a:t>
          </a:r>
          <a:r>
            <a:rPr lang="el-GR" sz="1050" b="1" i="1" dirty="0" smtClean="0"/>
            <a:t>το 80% του κόστους .</a:t>
          </a:r>
          <a:endParaRPr lang="el-GR" sz="1050" b="1" i="1" dirty="0"/>
        </a:p>
      </dgm:t>
    </dgm:pt>
    <dgm:pt modelId="{A3D8228D-782A-4F38-ADD7-6F52ECD14C0F}" type="parTrans" cxnId="{BBF3017B-B76C-46CC-B682-EB403F8529DD}">
      <dgm:prSet/>
      <dgm:spPr/>
      <dgm:t>
        <a:bodyPr/>
        <a:lstStyle/>
        <a:p>
          <a:endParaRPr lang="el-GR"/>
        </a:p>
      </dgm:t>
    </dgm:pt>
    <dgm:pt modelId="{4B02B9FF-D6AE-4C98-854A-008DAE232004}" type="sibTrans" cxnId="{BBF3017B-B76C-46CC-B682-EB403F8529DD}">
      <dgm:prSet/>
      <dgm:spPr/>
      <dgm:t>
        <a:bodyPr/>
        <a:lstStyle/>
        <a:p>
          <a:endParaRPr lang="el-GR"/>
        </a:p>
      </dgm:t>
    </dgm:pt>
    <dgm:pt modelId="{B43F4686-31BA-4735-8580-057FBE5F8B92}">
      <dgm:prSet phldrT="[Text]" custT="1"/>
      <dgm:spPr/>
      <dgm:t>
        <a:bodyPr/>
        <a:lstStyle/>
        <a:p>
          <a:pPr rtl="0"/>
          <a:r>
            <a:rPr lang="el-GR" sz="1050" dirty="0" smtClean="0"/>
            <a:t>Άρα </a:t>
          </a:r>
          <a:r>
            <a:rPr lang="el-GR" sz="1050" dirty="0" smtClean="0">
              <a:sym typeface="Wingdings"/>
            </a:rPr>
            <a:t></a:t>
          </a:r>
          <a:r>
            <a:rPr lang="el-GR" sz="1050" dirty="0" smtClean="0"/>
            <a:t> </a:t>
          </a:r>
          <a:r>
            <a:rPr lang="el-GR" sz="1050" b="1" i="1" dirty="0" smtClean="0"/>
            <a:t>αυτοματοποίηση του 80% </a:t>
          </a:r>
          <a:r>
            <a:rPr lang="el-GR" sz="1050" dirty="0" smtClean="0"/>
            <a:t>των περιπτώσεων που </a:t>
          </a:r>
          <a:r>
            <a:rPr lang="el-GR" sz="1050" b="1" i="1" dirty="0" smtClean="0"/>
            <a:t>αντιπροσωπεύουν το 20% του κόστους</a:t>
          </a:r>
          <a:r>
            <a:rPr lang="el-GR" sz="1050" dirty="0" smtClean="0"/>
            <a:t>. </a:t>
          </a:r>
          <a:endParaRPr lang="el-GR" sz="1050" dirty="0"/>
        </a:p>
      </dgm:t>
    </dgm:pt>
    <dgm:pt modelId="{FB8543B9-11FD-4724-A645-B1E9DCCFB1EB}" type="parTrans" cxnId="{0FEF2C7E-665F-4C97-B8ED-46DE9BEDB07D}">
      <dgm:prSet/>
      <dgm:spPr/>
      <dgm:t>
        <a:bodyPr/>
        <a:lstStyle/>
        <a:p>
          <a:endParaRPr lang="el-GR"/>
        </a:p>
      </dgm:t>
    </dgm:pt>
    <dgm:pt modelId="{A64A3279-4773-44CD-9D77-0B35BBB1D658}" type="sibTrans" cxnId="{0FEF2C7E-665F-4C97-B8ED-46DE9BEDB07D}">
      <dgm:prSet/>
      <dgm:spPr/>
      <dgm:t>
        <a:bodyPr/>
        <a:lstStyle/>
        <a:p>
          <a:endParaRPr lang="el-GR"/>
        </a:p>
      </dgm:t>
    </dgm:pt>
    <dgm:pt modelId="{4A3CF87C-BDF2-4271-9399-3711330FF57E}" type="pres">
      <dgm:prSet presAssocID="{4C43BC0F-4874-4F56-A713-8E08EEDEE97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0039D8D1-0777-4101-B74D-602C86C31483}" type="pres">
      <dgm:prSet presAssocID="{04A410E0-224E-475C-A5FD-A4B7BEC126D7}" presName="Accent1" presStyleCnt="0"/>
      <dgm:spPr/>
    </dgm:pt>
    <dgm:pt modelId="{75802AE9-284F-48B3-B409-07564BA1DEDF}" type="pres">
      <dgm:prSet presAssocID="{04A410E0-224E-475C-A5FD-A4B7BEC126D7}" presName="Accent" presStyleLbl="node1" presStyleIdx="0" presStyleCnt="3" custLinFactNeighborX="627" custLinFactNeighborY="507"/>
      <dgm:spPr>
        <a:gradFill rotWithShape="0">
          <a:gsLst>
            <a:gs pos="0">
              <a:srgbClr val="FF0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1E163CA8-C414-4EDB-BCD5-95AB3F9155A4}" type="pres">
      <dgm:prSet presAssocID="{04A410E0-224E-475C-A5FD-A4B7BEC126D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F1DD20-170C-43A3-891D-495F3514F869}" type="pres">
      <dgm:prSet presAssocID="{7B3694DC-C0FC-45AB-BA18-E7AA2AF28EC1}" presName="Accent2" presStyleCnt="0"/>
      <dgm:spPr/>
    </dgm:pt>
    <dgm:pt modelId="{4BADDA94-FBE6-445E-BD87-50B743A6998A}" type="pres">
      <dgm:prSet presAssocID="{7B3694DC-C0FC-45AB-BA18-E7AA2AF28EC1}" presName="Accent" presStyleLbl="node1" presStyleIdx="1" presStyleCnt="3"/>
      <dgm:spPr/>
    </dgm:pt>
    <dgm:pt modelId="{E86D4D6D-BC43-40F0-9BDE-6B6E2246661B}" type="pres">
      <dgm:prSet presAssocID="{7B3694DC-C0FC-45AB-BA18-E7AA2AF28EC1}" presName="Parent2" presStyleLbl="revTx" presStyleIdx="1" presStyleCnt="3" custScaleX="130686" custLinFactNeighborX="10019" custLinFactNeighborY="38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88DDD5-755A-4C7B-9AD3-5C0976CECD26}" type="pres">
      <dgm:prSet presAssocID="{B43F4686-31BA-4735-8580-057FBE5F8B92}" presName="Accent3" presStyleCnt="0"/>
      <dgm:spPr/>
    </dgm:pt>
    <dgm:pt modelId="{0D072B68-B737-421A-AAF8-6657E4910FB5}" type="pres">
      <dgm:prSet presAssocID="{B43F4686-31BA-4735-8580-057FBE5F8B92}" presName="Accent" presStyleLbl="node1" presStyleIdx="2" presStyleCnt="3"/>
      <dgm:spPr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FFBFB49C-B7BF-4357-87B6-C05FD07CEBC9}" type="pres">
      <dgm:prSet presAssocID="{B43F4686-31BA-4735-8580-057FBE5F8B92}" presName="Parent3" presStyleLbl="revTx" presStyleIdx="2" presStyleCnt="3" custScaleX="1184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8959430-D4F4-4934-89D2-D08375660429}" type="presOf" srcId="{B43F4686-31BA-4735-8580-057FBE5F8B92}" destId="{FFBFB49C-B7BF-4357-87B6-C05FD07CEBC9}" srcOrd="0" destOrd="0" presId="urn:microsoft.com/office/officeart/2009/layout/CircleArrowProcess"/>
    <dgm:cxn modelId="{BBF3017B-B76C-46CC-B682-EB403F8529DD}" srcId="{4C43BC0F-4874-4F56-A713-8E08EEDEE971}" destId="{7B3694DC-C0FC-45AB-BA18-E7AA2AF28EC1}" srcOrd="1" destOrd="0" parTransId="{A3D8228D-782A-4F38-ADD7-6F52ECD14C0F}" sibTransId="{4B02B9FF-D6AE-4C98-854A-008DAE232004}"/>
    <dgm:cxn modelId="{66A825CD-0338-48F4-9996-7292FBB9F309}" type="presOf" srcId="{7B3694DC-C0FC-45AB-BA18-E7AA2AF28EC1}" destId="{E86D4D6D-BC43-40F0-9BDE-6B6E2246661B}" srcOrd="0" destOrd="0" presId="urn:microsoft.com/office/officeart/2009/layout/CircleArrowProcess"/>
    <dgm:cxn modelId="{0FEF2C7E-665F-4C97-B8ED-46DE9BEDB07D}" srcId="{4C43BC0F-4874-4F56-A713-8E08EEDEE971}" destId="{B43F4686-31BA-4735-8580-057FBE5F8B92}" srcOrd="2" destOrd="0" parTransId="{FB8543B9-11FD-4724-A645-B1E9DCCFB1EB}" sibTransId="{A64A3279-4773-44CD-9D77-0B35BBB1D658}"/>
    <dgm:cxn modelId="{461FF0FA-0261-4BF0-B86C-0E39154DEBBC}" type="presOf" srcId="{4C43BC0F-4874-4F56-A713-8E08EEDEE971}" destId="{4A3CF87C-BDF2-4271-9399-3711330FF57E}" srcOrd="0" destOrd="0" presId="urn:microsoft.com/office/officeart/2009/layout/CircleArrowProcess"/>
    <dgm:cxn modelId="{C08E072D-6FE4-40D4-8FC5-71B2FB8BD115}" srcId="{4C43BC0F-4874-4F56-A713-8E08EEDEE971}" destId="{04A410E0-224E-475C-A5FD-A4B7BEC126D7}" srcOrd="0" destOrd="0" parTransId="{F9FC827B-03B9-4B3E-86CE-57B8DD43A444}" sibTransId="{418DB04C-D38A-4D01-AE77-0A07BA0A18DE}"/>
    <dgm:cxn modelId="{636292A8-BE25-4971-A2AB-DC1BC37400E2}" type="presOf" srcId="{04A410E0-224E-475C-A5FD-A4B7BEC126D7}" destId="{1E163CA8-C414-4EDB-BCD5-95AB3F9155A4}" srcOrd="0" destOrd="0" presId="urn:microsoft.com/office/officeart/2009/layout/CircleArrowProcess"/>
    <dgm:cxn modelId="{D0F81CDA-9538-4B21-AA45-21FAB4FE3CE3}" type="presParOf" srcId="{4A3CF87C-BDF2-4271-9399-3711330FF57E}" destId="{0039D8D1-0777-4101-B74D-602C86C31483}" srcOrd="0" destOrd="0" presId="urn:microsoft.com/office/officeart/2009/layout/CircleArrowProcess"/>
    <dgm:cxn modelId="{C76E9BDE-D9A7-4209-9BF6-6CEB1253AAE2}" type="presParOf" srcId="{0039D8D1-0777-4101-B74D-602C86C31483}" destId="{75802AE9-284F-48B3-B409-07564BA1DEDF}" srcOrd="0" destOrd="0" presId="urn:microsoft.com/office/officeart/2009/layout/CircleArrowProcess"/>
    <dgm:cxn modelId="{D1DBA799-833D-4DA2-B6BD-202B3778DFCD}" type="presParOf" srcId="{4A3CF87C-BDF2-4271-9399-3711330FF57E}" destId="{1E163CA8-C414-4EDB-BCD5-95AB3F9155A4}" srcOrd="1" destOrd="0" presId="urn:microsoft.com/office/officeart/2009/layout/CircleArrowProcess"/>
    <dgm:cxn modelId="{0AAE66DF-25D7-4349-85A0-7E2C0AA74571}" type="presParOf" srcId="{4A3CF87C-BDF2-4271-9399-3711330FF57E}" destId="{F9F1DD20-170C-43A3-891D-495F3514F869}" srcOrd="2" destOrd="0" presId="urn:microsoft.com/office/officeart/2009/layout/CircleArrowProcess"/>
    <dgm:cxn modelId="{FE8CFB8F-FC3F-40CD-8479-8E09B6A43213}" type="presParOf" srcId="{F9F1DD20-170C-43A3-891D-495F3514F869}" destId="{4BADDA94-FBE6-445E-BD87-50B743A6998A}" srcOrd="0" destOrd="0" presId="urn:microsoft.com/office/officeart/2009/layout/CircleArrowProcess"/>
    <dgm:cxn modelId="{3262F813-BF26-4D6F-923D-FAE4EB9668F6}" type="presParOf" srcId="{4A3CF87C-BDF2-4271-9399-3711330FF57E}" destId="{E86D4D6D-BC43-40F0-9BDE-6B6E2246661B}" srcOrd="3" destOrd="0" presId="urn:microsoft.com/office/officeart/2009/layout/CircleArrowProcess"/>
    <dgm:cxn modelId="{19DF2DAA-5A23-4960-92A7-1AEAA1C17C02}" type="presParOf" srcId="{4A3CF87C-BDF2-4271-9399-3711330FF57E}" destId="{2788DDD5-755A-4C7B-9AD3-5C0976CECD26}" srcOrd="4" destOrd="0" presId="urn:microsoft.com/office/officeart/2009/layout/CircleArrowProcess"/>
    <dgm:cxn modelId="{EF1469BC-6562-4562-A72A-50508FF34525}" type="presParOf" srcId="{2788DDD5-755A-4C7B-9AD3-5C0976CECD26}" destId="{0D072B68-B737-421A-AAF8-6657E4910FB5}" srcOrd="0" destOrd="0" presId="urn:microsoft.com/office/officeart/2009/layout/CircleArrowProcess"/>
    <dgm:cxn modelId="{137E9D88-69D3-4E96-9627-9811C12DA320}" type="presParOf" srcId="{4A3CF87C-BDF2-4271-9399-3711330FF57E}" destId="{FFBFB49C-B7BF-4357-87B6-C05FD07CEBC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36C88B-061F-45CE-B3F7-F8C74D61D5AE}" type="doc">
      <dgm:prSet loTypeId="urn:microsoft.com/office/officeart/2005/8/layout/process4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l-GR"/>
        </a:p>
      </dgm:t>
    </dgm:pt>
    <dgm:pt modelId="{DAB3D154-B1D3-4724-B65B-8DAFF5B23A7B}">
      <dgm:prSet custT="1"/>
      <dgm:spPr/>
      <dgm:t>
        <a:bodyPr/>
        <a:lstStyle/>
        <a:p>
          <a:pPr rtl="0"/>
          <a:r>
            <a:rPr lang="el-GR" sz="2000" b="1" dirty="0" smtClean="0">
              <a:latin typeface="Calibri Light" panose="020F0302020204030204" pitchFamily="34" charset="0"/>
            </a:rPr>
            <a:t>Επαναλαμβανόμενες</a:t>
          </a:r>
          <a:r>
            <a:rPr lang="el-GR" sz="1000" b="1" dirty="0" smtClean="0"/>
            <a:t> </a:t>
          </a:r>
          <a:r>
            <a:rPr lang="el-GR" sz="2000" b="1" dirty="0" smtClean="0">
              <a:latin typeface="Calibri Light" panose="020F0302020204030204" pitchFamily="34" charset="0"/>
            </a:rPr>
            <a:t>Προμήθειες</a:t>
          </a:r>
          <a:endParaRPr lang="el-GR" sz="2000" b="1" dirty="0">
            <a:latin typeface="Calibri Light" panose="020F0302020204030204" pitchFamily="34" charset="0"/>
          </a:endParaRPr>
        </a:p>
      </dgm:t>
    </dgm:pt>
    <dgm:pt modelId="{CC7583D7-E62F-400E-ACF5-0DE403C9C38A}" type="parTrans" cxnId="{24251CE9-E8AD-4E51-A7A7-F148C53B543B}">
      <dgm:prSet/>
      <dgm:spPr/>
      <dgm:t>
        <a:bodyPr/>
        <a:lstStyle/>
        <a:p>
          <a:endParaRPr lang="el-GR"/>
        </a:p>
      </dgm:t>
    </dgm:pt>
    <dgm:pt modelId="{CE6F589B-B9F4-439D-8A24-D350D4991E61}" type="sibTrans" cxnId="{24251CE9-E8AD-4E51-A7A7-F148C53B543B}">
      <dgm:prSet/>
      <dgm:spPr/>
      <dgm:t>
        <a:bodyPr/>
        <a:lstStyle/>
        <a:p>
          <a:endParaRPr lang="el-GR"/>
        </a:p>
      </dgm:t>
    </dgm:pt>
    <dgm:pt modelId="{9753849D-4C2A-4CA9-BE43-A46C1930C96F}">
      <dgm:prSet/>
      <dgm:spPr/>
      <dgm:t>
        <a:bodyPr/>
        <a:lstStyle/>
        <a:p>
          <a:pPr rtl="0"/>
          <a:r>
            <a:rPr lang="el-GR" i="1" dirty="0" smtClean="0"/>
            <a:t>Αυτοματοποίηση διαδικασίας μικρό-διαγωνισμών χωρίς απώλεια ελέγχου και </a:t>
          </a:r>
          <a:r>
            <a:rPr lang="en-US" i="1" dirty="0" smtClean="0"/>
            <a:t>auditing (spend under management)</a:t>
          </a:r>
          <a:endParaRPr lang="el-GR" dirty="0"/>
        </a:p>
      </dgm:t>
    </dgm:pt>
    <dgm:pt modelId="{0D9EA18E-28E4-4AE8-94F8-73A7F84A1267}" type="parTrans" cxnId="{D10C186B-3D76-444D-B109-38AF9CF9C831}">
      <dgm:prSet/>
      <dgm:spPr/>
      <dgm:t>
        <a:bodyPr/>
        <a:lstStyle/>
        <a:p>
          <a:endParaRPr lang="el-GR"/>
        </a:p>
      </dgm:t>
    </dgm:pt>
    <dgm:pt modelId="{19BAE293-A3C0-4C61-81F1-677E3ED549E5}" type="sibTrans" cxnId="{D10C186B-3D76-444D-B109-38AF9CF9C831}">
      <dgm:prSet/>
      <dgm:spPr/>
      <dgm:t>
        <a:bodyPr/>
        <a:lstStyle/>
        <a:p>
          <a:endParaRPr lang="el-GR"/>
        </a:p>
      </dgm:t>
    </dgm:pt>
    <dgm:pt modelId="{60BCC468-3E44-4904-BCFF-102BFE191256}">
      <dgm:prSet/>
      <dgm:spPr/>
      <dgm:t>
        <a:bodyPr/>
        <a:lstStyle/>
        <a:p>
          <a:pPr rtl="0"/>
          <a:r>
            <a:rPr lang="el-GR" i="1" dirty="0" smtClean="0"/>
            <a:t>Τυποποίηση διαδικασιών, εγγράφων, νομοθεσίας, αναφορών κλπ</a:t>
          </a:r>
          <a:endParaRPr lang="el-GR" dirty="0"/>
        </a:p>
      </dgm:t>
    </dgm:pt>
    <dgm:pt modelId="{533384C0-248A-4780-B1E9-C488CC021674}" type="parTrans" cxnId="{D8ECE439-4195-4162-8E96-C5DD7ACC28F5}">
      <dgm:prSet/>
      <dgm:spPr/>
      <dgm:t>
        <a:bodyPr/>
        <a:lstStyle/>
        <a:p>
          <a:endParaRPr lang="el-GR"/>
        </a:p>
      </dgm:t>
    </dgm:pt>
    <dgm:pt modelId="{9CDB8EC5-6055-4AB5-81DF-29EA79233182}" type="sibTrans" cxnId="{D8ECE439-4195-4162-8E96-C5DD7ACC28F5}">
      <dgm:prSet/>
      <dgm:spPr/>
      <dgm:t>
        <a:bodyPr/>
        <a:lstStyle/>
        <a:p>
          <a:endParaRPr lang="el-GR"/>
        </a:p>
      </dgm:t>
    </dgm:pt>
    <dgm:pt modelId="{115C5049-8B5A-4E94-8BDB-1AD867BF67FF}" type="pres">
      <dgm:prSet presAssocID="{F736C88B-061F-45CE-B3F7-F8C74D61D5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81B20E2-A823-4392-ABE4-E453D4907062}" type="pres">
      <dgm:prSet presAssocID="{60BCC468-3E44-4904-BCFF-102BFE191256}" presName="boxAndChildren" presStyleCnt="0"/>
      <dgm:spPr/>
    </dgm:pt>
    <dgm:pt modelId="{0D5511DC-AF32-424C-93E5-D2336969701B}" type="pres">
      <dgm:prSet presAssocID="{60BCC468-3E44-4904-BCFF-102BFE191256}" presName="parentTextBox" presStyleLbl="node1" presStyleIdx="0" presStyleCnt="3" custLinFactY="200000" custLinFactNeighborX="-6488" custLinFactNeighborY="212790"/>
      <dgm:spPr/>
      <dgm:t>
        <a:bodyPr/>
        <a:lstStyle/>
        <a:p>
          <a:endParaRPr lang="el-GR"/>
        </a:p>
      </dgm:t>
    </dgm:pt>
    <dgm:pt modelId="{8AA539F0-6027-45B7-BD08-422E952B8186}" type="pres">
      <dgm:prSet presAssocID="{19BAE293-A3C0-4C61-81F1-677E3ED549E5}" presName="sp" presStyleCnt="0"/>
      <dgm:spPr/>
    </dgm:pt>
    <dgm:pt modelId="{2D2F0D6C-3F7A-4E23-8106-98F444C2192C}" type="pres">
      <dgm:prSet presAssocID="{9753849D-4C2A-4CA9-BE43-A46C1930C96F}" presName="arrowAndChildren" presStyleCnt="0"/>
      <dgm:spPr/>
    </dgm:pt>
    <dgm:pt modelId="{47DCCC7A-DDEB-4E0F-8212-CE75D4C0FE17}" type="pres">
      <dgm:prSet presAssocID="{9753849D-4C2A-4CA9-BE43-A46C1930C96F}" presName="parentTextArrow" presStyleLbl="node1" presStyleIdx="1" presStyleCnt="3"/>
      <dgm:spPr/>
      <dgm:t>
        <a:bodyPr/>
        <a:lstStyle/>
        <a:p>
          <a:endParaRPr lang="el-GR"/>
        </a:p>
      </dgm:t>
    </dgm:pt>
    <dgm:pt modelId="{556B4C97-B8B6-4D49-9CD2-FE076204150B}" type="pres">
      <dgm:prSet presAssocID="{CE6F589B-B9F4-439D-8A24-D350D4991E61}" presName="sp" presStyleCnt="0"/>
      <dgm:spPr/>
    </dgm:pt>
    <dgm:pt modelId="{48035668-8A28-49ED-AA28-8CD677FE4950}" type="pres">
      <dgm:prSet presAssocID="{DAB3D154-B1D3-4724-B65B-8DAFF5B23A7B}" presName="arrowAndChildren" presStyleCnt="0"/>
      <dgm:spPr/>
    </dgm:pt>
    <dgm:pt modelId="{220E904A-97C3-49AC-8D2D-6205BA1A53F8}" type="pres">
      <dgm:prSet presAssocID="{DAB3D154-B1D3-4724-B65B-8DAFF5B23A7B}" presName="parentTextArrow" presStyleLbl="node1" presStyleIdx="2" presStyleCnt="3" custLinFactNeighborY="-369"/>
      <dgm:spPr/>
      <dgm:t>
        <a:bodyPr/>
        <a:lstStyle/>
        <a:p>
          <a:endParaRPr lang="el-GR"/>
        </a:p>
      </dgm:t>
    </dgm:pt>
  </dgm:ptLst>
  <dgm:cxnLst>
    <dgm:cxn modelId="{D2ECA440-7228-40B1-B607-6180C1ACBE44}" type="presOf" srcId="{DAB3D154-B1D3-4724-B65B-8DAFF5B23A7B}" destId="{220E904A-97C3-49AC-8D2D-6205BA1A53F8}" srcOrd="0" destOrd="0" presId="urn:microsoft.com/office/officeart/2005/8/layout/process4"/>
    <dgm:cxn modelId="{D8ECE439-4195-4162-8E96-C5DD7ACC28F5}" srcId="{F736C88B-061F-45CE-B3F7-F8C74D61D5AE}" destId="{60BCC468-3E44-4904-BCFF-102BFE191256}" srcOrd="2" destOrd="0" parTransId="{533384C0-248A-4780-B1E9-C488CC021674}" sibTransId="{9CDB8EC5-6055-4AB5-81DF-29EA79233182}"/>
    <dgm:cxn modelId="{B45B50F8-95B8-4163-8465-67AF3CDC29F7}" type="presOf" srcId="{F736C88B-061F-45CE-B3F7-F8C74D61D5AE}" destId="{115C5049-8B5A-4E94-8BDB-1AD867BF67FF}" srcOrd="0" destOrd="0" presId="urn:microsoft.com/office/officeart/2005/8/layout/process4"/>
    <dgm:cxn modelId="{24251CE9-E8AD-4E51-A7A7-F148C53B543B}" srcId="{F736C88B-061F-45CE-B3F7-F8C74D61D5AE}" destId="{DAB3D154-B1D3-4724-B65B-8DAFF5B23A7B}" srcOrd="0" destOrd="0" parTransId="{CC7583D7-E62F-400E-ACF5-0DE403C9C38A}" sibTransId="{CE6F589B-B9F4-439D-8A24-D350D4991E61}"/>
    <dgm:cxn modelId="{14A2DCA3-4383-4229-BC9A-607772EF9C1D}" type="presOf" srcId="{9753849D-4C2A-4CA9-BE43-A46C1930C96F}" destId="{47DCCC7A-DDEB-4E0F-8212-CE75D4C0FE17}" srcOrd="0" destOrd="0" presId="urn:microsoft.com/office/officeart/2005/8/layout/process4"/>
    <dgm:cxn modelId="{4A878064-85BB-4B91-99DD-B32364AB40D4}" type="presOf" srcId="{60BCC468-3E44-4904-BCFF-102BFE191256}" destId="{0D5511DC-AF32-424C-93E5-D2336969701B}" srcOrd="0" destOrd="0" presId="urn:microsoft.com/office/officeart/2005/8/layout/process4"/>
    <dgm:cxn modelId="{D10C186B-3D76-444D-B109-38AF9CF9C831}" srcId="{F736C88B-061F-45CE-B3F7-F8C74D61D5AE}" destId="{9753849D-4C2A-4CA9-BE43-A46C1930C96F}" srcOrd="1" destOrd="0" parTransId="{0D9EA18E-28E4-4AE8-94F8-73A7F84A1267}" sibTransId="{19BAE293-A3C0-4C61-81F1-677E3ED549E5}"/>
    <dgm:cxn modelId="{E7699D96-A2F3-41AC-ABE4-A69F108BACB6}" type="presParOf" srcId="{115C5049-8B5A-4E94-8BDB-1AD867BF67FF}" destId="{781B20E2-A823-4392-ABE4-E453D4907062}" srcOrd="0" destOrd="0" presId="urn:microsoft.com/office/officeart/2005/8/layout/process4"/>
    <dgm:cxn modelId="{86CA5613-67E8-4A1E-A0C4-81D0B22C1075}" type="presParOf" srcId="{781B20E2-A823-4392-ABE4-E453D4907062}" destId="{0D5511DC-AF32-424C-93E5-D2336969701B}" srcOrd="0" destOrd="0" presId="urn:microsoft.com/office/officeart/2005/8/layout/process4"/>
    <dgm:cxn modelId="{A81A68B9-7464-4683-B1AB-65A530BDFBA1}" type="presParOf" srcId="{115C5049-8B5A-4E94-8BDB-1AD867BF67FF}" destId="{8AA539F0-6027-45B7-BD08-422E952B8186}" srcOrd="1" destOrd="0" presId="urn:microsoft.com/office/officeart/2005/8/layout/process4"/>
    <dgm:cxn modelId="{566B4380-73AD-4310-BF8B-296B8A87A074}" type="presParOf" srcId="{115C5049-8B5A-4E94-8BDB-1AD867BF67FF}" destId="{2D2F0D6C-3F7A-4E23-8106-98F444C2192C}" srcOrd="2" destOrd="0" presId="urn:microsoft.com/office/officeart/2005/8/layout/process4"/>
    <dgm:cxn modelId="{4C06C619-C557-41AB-BB41-B080972E078D}" type="presParOf" srcId="{2D2F0D6C-3F7A-4E23-8106-98F444C2192C}" destId="{47DCCC7A-DDEB-4E0F-8212-CE75D4C0FE17}" srcOrd="0" destOrd="0" presId="urn:microsoft.com/office/officeart/2005/8/layout/process4"/>
    <dgm:cxn modelId="{0F8FFF82-B107-40C8-8172-BC6C7383CB9C}" type="presParOf" srcId="{115C5049-8B5A-4E94-8BDB-1AD867BF67FF}" destId="{556B4C97-B8B6-4D49-9CD2-FE076204150B}" srcOrd="3" destOrd="0" presId="urn:microsoft.com/office/officeart/2005/8/layout/process4"/>
    <dgm:cxn modelId="{C87CD069-02A8-4C9D-BAC7-C4AE4ECB03BB}" type="presParOf" srcId="{115C5049-8B5A-4E94-8BDB-1AD867BF67FF}" destId="{48035668-8A28-49ED-AA28-8CD677FE4950}" srcOrd="4" destOrd="0" presId="urn:microsoft.com/office/officeart/2005/8/layout/process4"/>
    <dgm:cxn modelId="{2AFC8778-E58E-4601-B620-9CE7247FF8F6}" type="presParOf" srcId="{48035668-8A28-49ED-AA28-8CD677FE4950}" destId="{220E904A-97C3-49AC-8D2D-6205BA1A53F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0F8323-796C-455F-BB1D-1ED7FCCF0E5F}" type="doc">
      <dgm:prSet loTypeId="urn:microsoft.com/office/officeart/2005/8/layout/process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l-GR"/>
        </a:p>
      </dgm:t>
    </dgm:pt>
    <dgm:pt modelId="{BD7BC298-9CB9-4FFB-AD7A-0B41589D1A35}">
      <dgm:prSet custT="1"/>
      <dgm:spPr/>
      <dgm:t>
        <a:bodyPr/>
        <a:lstStyle/>
        <a:p>
          <a:pPr rtl="0"/>
          <a:r>
            <a:rPr lang="en-US" sz="1300" b="1" dirty="0" smtClean="0">
              <a:latin typeface="Calibri Light" panose="020F0302020204030204" pitchFamily="34" charset="0"/>
            </a:rPr>
            <a:t>        </a:t>
          </a:r>
          <a:r>
            <a:rPr lang="el-GR" sz="2000" b="1" dirty="0" smtClean="0">
              <a:latin typeface="Calibri Light" panose="020F0302020204030204" pitchFamily="34" charset="0"/>
            </a:rPr>
            <a:t>Προμήθειες</a:t>
          </a:r>
          <a:r>
            <a:rPr lang="el-GR" sz="1300" b="1" dirty="0" smtClean="0">
              <a:latin typeface="Calibri Light" panose="020F0302020204030204" pitchFamily="34" charset="0"/>
            </a:rPr>
            <a:t> </a:t>
          </a:r>
          <a:r>
            <a:rPr lang="el-GR" sz="2000" b="1" dirty="0" smtClean="0">
              <a:latin typeface="Calibri Light" panose="020F0302020204030204" pitchFamily="34" charset="0"/>
            </a:rPr>
            <a:t>σημαντικής</a:t>
          </a:r>
          <a:r>
            <a:rPr lang="el-GR" sz="1300" b="1" dirty="0" smtClean="0">
              <a:latin typeface="Calibri Light" panose="020F0302020204030204" pitchFamily="34" charset="0"/>
            </a:rPr>
            <a:t> </a:t>
          </a:r>
          <a:r>
            <a:rPr lang="el-GR" sz="2000" b="1" dirty="0" smtClean="0">
              <a:latin typeface="Calibri Light" panose="020F0302020204030204" pitchFamily="34" charset="0"/>
            </a:rPr>
            <a:t>αξίας</a:t>
          </a:r>
          <a:endParaRPr lang="el-GR" sz="2000" b="1" dirty="0">
            <a:latin typeface="Calibri Light" panose="020F0302020204030204" pitchFamily="34" charset="0"/>
          </a:endParaRPr>
        </a:p>
      </dgm:t>
    </dgm:pt>
    <dgm:pt modelId="{44A8D353-EAF7-430F-AC5A-D6602FB0F26F}" type="parTrans" cxnId="{F774BD80-0FBC-488B-B28B-A9C6A99CA271}">
      <dgm:prSet/>
      <dgm:spPr/>
      <dgm:t>
        <a:bodyPr/>
        <a:lstStyle/>
        <a:p>
          <a:endParaRPr lang="el-GR"/>
        </a:p>
      </dgm:t>
    </dgm:pt>
    <dgm:pt modelId="{BF4BEC37-D324-466E-98AF-EF5D8A8BBC29}" type="sibTrans" cxnId="{F774BD80-0FBC-488B-B28B-A9C6A99CA271}">
      <dgm:prSet/>
      <dgm:spPr/>
      <dgm:t>
        <a:bodyPr/>
        <a:lstStyle/>
        <a:p>
          <a:endParaRPr lang="el-GR"/>
        </a:p>
      </dgm:t>
    </dgm:pt>
    <dgm:pt modelId="{2FBFBC1B-51A5-4442-8AF1-BD694A8F34CF}">
      <dgm:prSet/>
      <dgm:spPr/>
      <dgm:t>
        <a:bodyPr/>
        <a:lstStyle/>
        <a:p>
          <a:pPr rtl="0"/>
          <a:r>
            <a:rPr lang="el-GR" i="1" dirty="0" smtClean="0"/>
            <a:t>Στόχος, η καλύτερη τιμή σε σωστά προδιαγεγραμμένα είδη (χαμηλότερη τιμή, ή </a:t>
          </a:r>
          <a:r>
            <a:rPr lang="el-GR" i="1" dirty="0" err="1" smtClean="0"/>
            <a:t>συμφερότερη</a:t>
          </a:r>
          <a:r>
            <a:rPr lang="el-GR" i="1" dirty="0" smtClean="0"/>
            <a:t> τιμή)</a:t>
          </a:r>
          <a:endParaRPr lang="el-GR" dirty="0"/>
        </a:p>
      </dgm:t>
    </dgm:pt>
    <dgm:pt modelId="{405D9A3F-A8CC-4AB3-B2C7-69569752D942}" type="parTrans" cxnId="{2897240E-1B41-4BD9-83ED-FEF5A1450613}">
      <dgm:prSet/>
      <dgm:spPr/>
      <dgm:t>
        <a:bodyPr/>
        <a:lstStyle/>
        <a:p>
          <a:endParaRPr lang="el-GR"/>
        </a:p>
      </dgm:t>
    </dgm:pt>
    <dgm:pt modelId="{16E351DA-D1D4-43DB-A1DC-A4912016B3C6}" type="sibTrans" cxnId="{2897240E-1B41-4BD9-83ED-FEF5A1450613}">
      <dgm:prSet/>
      <dgm:spPr/>
      <dgm:t>
        <a:bodyPr/>
        <a:lstStyle/>
        <a:p>
          <a:endParaRPr lang="el-GR"/>
        </a:p>
      </dgm:t>
    </dgm:pt>
    <dgm:pt modelId="{E4DCE8AD-2DAD-4420-9028-AA03C847276F}" type="pres">
      <dgm:prSet presAssocID="{FA0F8323-796C-455F-BB1D-1ED7FCCF0E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5177F2A-BF9B-4E4B-80D9-E4F030FA6579}" type="pres">
      <dgm:prSet presAssocID="{2FBFBC1B-51A5-4442-8AF1-BD694A8F34CF}" presName="boxAndChildren" presStyleCnt="0"/>
      <dgm:spPr/>
    </dgm:pt>
    <dgm:pt modelId="{F85D32DC-93E3-4EAD-9D63-77D8ABA390AD}" type="pres">
      <dgm:prSet presAssocID="{2FBFBC1B-51A5-4442-8AF1-BD694A8F34CF}" presName="parentTextBox" presStyleLbl="node1" presStyleIdx="0" presStyleCnt="2"/>
      <dgm:spPr/>
      <dgm:t>
        <a:bodyPr/>
        <a:lstStyle/>
        <a:p>
          <a:endParaRPr lang="el-GR"/>
        </a:p>
      </dgm:t>
    </dgm:pt>
    <dgm:pt modelId="{33C39DC2-4090-4DCC-A539-376E856703E6}" type="pres">
      <dgm:prSet presAssocID="{BF4BEC37-D324-466E-98AF-EF5D8A8BBC29}" presName="sp" presStyleCnt="0"/>
      <dgm:spPr/>
    </dgm:pt>
    <dgm:pt modelId="{C2BC4850-8C82-4A2A-9008-07A4EACC7714}" type="pres">
      <dgm:prSet presAssocID="{BD7BC298-9CB9-4FFB-AD7A-0B41589D1A35}" presName="arrowAndChildren" presStyleCnt="0"/>
      <dgm:spPr/>
    </dgm:pt>
    <dgm:pt modelId="{FD91DD3F-5F68-4391-95F9-4403E2C543C5}" type="pres">
      <dgm:prSet presAssocID="{BD7BC298-9CB9-4FFB-AD7A-0B41589D1A35}" presName="parentTextArrow" presStyleLbl="node1" presStyleIdx="1" presStyleCnt="2"/>
      <dgm:spPr/>
      <dgm:t>
        <a:bodyPr/>
        <a:lstStyle/>
        <a:p>
          <a:endParaRPr lang="el-GR"/>
        </a:p>
      </dgm:t>
    </dgm:pt>
  </dgm:ptLst>
  <dgm:cxnLst>
    <dgm:cxn modelId="{302D01CD-3C8C-46FC-B31F-31A097F30F04}" type="presOf" srcId="{BD7BC298-9CB9-4FFB-AD7A-0B41589D1A35}" destId="{FD91DD3F-5F68-4391-95F9-4403E2C543C5}" srcOrd="0" destOrd="0" presId="urn:microsoft.com/office/officeart/2005/8/layout/process4"/>
    <dgm:cxn modelId="{2897240E-1B41-4BD9-83ED-FEF5A1450613}" srcId="{FA0F8323-796C-455F-BB1D-1ED7FCCF0E5F}" destId="{2FBFBC1B-51A5-4442-8AF1-BD694A8F34CF}" srcOrd="1" destOrd="0" parTransId="{405D9A3F-A8CC-4AB3-B2C7-69569752D942}" sibTransId="{16E351DA-D1D4-43DB-A1DC-A4912016B3C6}"/>
    <dgm:cxn modelId="{F774BD80-0FBC-488B-B28B-A9C6A99CA271}" srcId="{FA0F8323-796C-455F-BB1D-1ED7FCCF0E5F}" destId="{BD7BC298-9CB9-4FFB-AD7A-0B41589D1A35}" srcOrd="0" destOrd="0" parTransId="{44A8D353-EAF7-430F-AC5A-D6602FB0F26F}" sibTransId="{BF4BEC37-D324-466E-98AF-EF5D8A8BBC29}"/>
    <dgm:cxn modelId="{9A7E74EF-B0FE-4BA7-88E0-929AF8057E41}" type="presOf" srcId="{2FBFBC1B-51A5-4442-8AF1-BD694A8F34CF}" destId="{F85D32DC-93E3-4EAD-9D63-77D8ABA390AD}" srcOrd="0" destOrd="0" presId="urn:microsoft.com/office/officeart/2005/8/layout/process4"/>
    <dgm:cxn modelId="{9D936CB5-B055-4266-8341-AD54B03A0E8D}" type="presOf" srcId="{FA0F8323-796C-455F-BB1D-1ED7FCCF0E5F}" destId="{E4DCE8AD-2DAD-4420-9028-AA03C847276F}" srcOrd="0" destOrd="0" presId="urn:microsoft.com/office/officeart/2005/8/layout/process4"/>
    <dgm:cxn modelId="{A383254E-3176-45AC-8252-3C629159F6F5}" type="presParOf" srcId="{E4DCE8AD-2DAD-4420-9028-AA03C847276F}" destId="{95177F2A-BF9B-4E4B-80D9-E4F030FA6579}" srcOrd="0" destOrd="0" presId="urn:microsoft.com/office/officeart/2005/8/layout/process4"/>
    <dgm:cxn modelId="{B86E9B55-467D-4641-9C9B-25C1B6A5F692}" type="presParOf" srcId="{95177F2A-BF9B-4E4B-80D9-E4F030FA6579}" destId="{F85D32DC-93E3-4EAD-9D63-77D8ABA390AD}" srcOrd="0" destOrd="0" presId="urn:microsoft.com/office/officeart/2005/8/layout/process4"/>
    <dgm:cxn modelId="{B439484F-D734-46CE-8DD8-24019C507621}" type="presParOf" srcId="{E4DCE8AD-2DAD-4420-9028-AA03C847276F}" destId="{33C39DC2-4090-4DCC-A539-376E856703E6}" srcOrd="1" destOrd="0" presId="urn:microsoft.com/office/officeart/2005/8/layout/process4"/>
    <dgm:cxn modelId="{269A9DA2-2199-45DB-85B5-1D3E3796A493}" type="presParOf" srcId="{E4DCE8AD-2DAD-4420-9028-AA03C847276F}" destId="{C2BC4850-8C82-4A2A-9008-07A4EACC7714}" srcOrd="2" destOrd="0" presId="urn:microsoft.com/office/officeart/2005/8/layout/process4"/>
    <dgm:cxn modelId="{9EF4C257-DEE8-4720-B1DD-D795B540A837}" type="presParOf" srcId="{C2BC4850-8C82-4A2A-9008-07A4EACC7714}" destId="{FD91DD3F-5F68-4391-95F9-4403E2C543C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E44928-053E-4D1B-9733-C26334F27218}">
      <dsp:nvSpPr>
        <dsp:cNvPr id="0" name=""/>
        <dsp:cNvSpPr/>
      </dsp:nvSpPr>
      <dsp:spPr>
        <a:xfrm rot="5400000">
          <a:off x="5415481" y="-2187251"/>
          <a:ext cx="920740" cy="5530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“Buyer Centric” </a:t>
          </a:r>
          <a:r>
            <a:rPr lang="el-GR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διαδικασίες </a:t>
          </a:r>
          <a:r>
            <a:rPr lang="el-GR" sz="1200" kern="1200" dirty="0" smtClean="0">
              <a:latin typeface="Calibri Light" panose="020F0302020204030204" pitchFamily="34" charset="0"/>
            </a:rPr>
            <a:t>που συνήθως δεν είναι «φιλικές»  ούτε προς τους προμηθευτές, ούτε και στους εσωτερικούς χρήστες,</a:t>
          </a:r>
          <a:r>
            <a:rPr lang="en-US" sz="1200" kern="1200" dirty="0" smtClean="0">
              <a:latin typeface="Calibri Light" panose="020F0302020204030204" pitchFamily="34" charset="0"/>
            </a:rPr>
            <a:t> </a:t>
          </a:r>
          <a:r>
            <a:rPr lang="el-GR" sz="1200" kern="1200" dirty="0" smtClean="0">
              <a:latin typeface="Calibri Light" panose="020F0302020204030204" pitchFamily="34" charset="0"/>
            </a:rPr>
            <a:t>,γεγονός που δημιουργεί καθυστερήσεις και εγείρει ενστάσεις για την αποδοτικότητα και αποτελεσματικότητα του τμήματος προμηθειών. </a:t>
          </a:r>
          <a:endParaRPr lang="el-GR" sz="1200" kern="1200" dirty="0">
            <a:latin typeface="Calibri Light" panose="020F0302020204030204" pitchFamily="34" charset="0"/>
          </a:endParaRPr>
        </a:p>
      </dsp:txBody>
      <dsp:txXfrm rot="5400000">
        <a:off x="5415481" y="-2187251"/>
        <a:ext cx="920740" cy="5530213"/>
      </dsp:txXfrm>
    </dsp:sp>
    <dsp:sp modelId="{47DC4423-7F38-43B6-A36B-3247FBBD2D4E}">
      <dsp:nvSpPr>
        <dsp:cNvPr id="0" name=""/>
        <dsp:cNvSpPr/>
      </dsp:nvSpPr>
      <dsp:spPr>
        <a:xfrm>
          <a:off x="0" y="2392"/>
          <a:ext cx="3110745" cy="1150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smtClean="0"/>
            <a:t>Διαδικασίες προμηθειών</a:t>
          </a:r>
          <a:endParaRPr lang="el-GR" sz="1400" kern="1200" dirty="0"/>
        </a:p>
      </dsp:txBody>
      <dsp:txXfrm>
        <a:off x="0" y="2392"/>
        <a:ext cx="3110745" cy="1150925"/>
      </dsp:txXfrm>
    </dsp:sp>
    <dsp:sp modelId="{CD342D64-AD7A-45F8-B98B-DDF599AF7269}">
      <dsp:nvSpPr>
        <dsp:cNvPr id="0" name=""/>
        <dsp:cNvSpPr/>
      </dsp:nvSpPr>
      <dsp:spPr>
        <a:xfrm rot="5400000">
          <a:off x="5415481" y="-978778"/>
          <a:ext cx="920740" cy="5530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b="0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Οι πληροφορίες προμηθειών </a:t>
          </a:r>
          <a:r>
            <a:rPr lang="el-GR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δεν</a:t>
          </a:r>
          <a:r>
            <a:rPr lang="el-GR" sz="1200" b="1" kern="1200" dirty="0" smtClean="0">
              <a:solidFill>
                <a:srgbClr val="FF0000"/>
              </a:solidFill>
              <a:latin typeface="Calibri Light" panose="020F0302020204030204" pitchFamily="34" charset="0"/>
            </a:rPr>
            <a:t> </a:t>
          </a:r>
          <a:r>
            <a:rPr lang="el-GR" sz="1200" b="0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συλλέγονται</a:t>
          </a:r>
          <a:r>
            <a:rPr lang="el-GR" sz="1200" b="1" kern="1200" dirty="0" smtClean="0">
              <a:solidFill>
                <a:srgbClr val="FF0000"/>
              </a:solidFill>
              <a:latin typeface="Calibri Light" panose="020F0302020204030204" pitchFamily="34" charset="0"/>
            </a:rPr>
            <a:t> </a:t>
          </a:r>
          <a:r>
            <a:rPr lang="el-GR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πλήρως, ούτε ταξινομούνται σωστά.</a:t>
          </a:r>
          <a:endParaRPr lang="el-GR" sz="1200" b="1" kern="1200" dirty="0">
            <a:solidFill>
              <a:schemeClr val="tx1"/>
            </a:solidFill>
            <a:latin typeface="Calibri Light" panose="020F030202020403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b="0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Αδυναμία </a:t>
          </a:r>
          <a:r>
            <a:rPr lang="el-GR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άμεσης πρόσβασης σε ιστορικά προμηθειών </a:t>
          </a:r>
          <a:r>
            <a:rPr lang="el-GR" sz="1200" b="0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για εξαγωγή συμπερασμάτων.</a:t>
          </a:r>
          <a:endParaRPr lang="el-GR" sz="1200" b="0" kern="1200" dirty="0">
            <a:solidFill>
              <a:schemeClr val="tx1"/>
            </a:solidFill>
            <a:latin typeface="Calibri Light" panose="020F0302020204030204" pitchFamily="34" charset="0"/>
          </a:endParaRPr>
        </a:p>
      </dsp:txBody>
      <dsp:txXfrm rot="5400000">
        <a:off x="5415481" y="-978778"/>
        <a:ext cx="920740" cy="5530213"/>
      </dsp:txXfrm>
    </dsp:sp>
    <dsp:sp modelId="{1CBE99D3-C5FB-452E-8209-E5D1CA035ED4}">
      <dsp:nvSpPr>
        <dsp:cNvPr id="0" name=""/>
        <dsp:cNvSpPr/>
      </dsp:nvSpPr>
      <dsp:spPr>
        <a:xfrm>
          <a:off x="0" y="1210865"/>
          <a:ext cx="3110745" cy="1150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Οργάνωση Πληροφοριών</a:t>
          </a:r>
          <a:endParaRPr lang="el-GR" sz="1400" kern="1200" dirty="0"/>
        </a:p>
      </dsp:txBody>
      <dsp:txXfrm>
        <a:off x="0" y="1210865"/>
        <a:ext cx="3110745" cy="1150925"/>
      </dsp:txXfrm>
    </dsp:sp>
    <dsp:sp modelId="{B1F3CE24-D8CF-4FCD-A772-C57577873AB8}">
      <dsp:nvSpPr>
        <dsp:cNvPr id="0" name=""/>
        <dsp:cNvSpPr/>
      </dsp:nvSpPr>
      <dsp:spPr>
        <a:xfrm rot="5400000">
          <a:off x="5415481" y="229693"/>
          <a:ext cx="920740" cy="5530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Φόρτος</a:t>
          </a:r>
          <a:r>
            <a:rPr lang="el-GR" sz="1200" b="0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 εργασίας, συχνά δυσανάλογος με την επιχειρησιακή αξία συγκεκριμένων προμηθειών. </a:t>
          </a:r>
          <a:endParaRPr lang="el-GR" sz="1200" b="0" kern="1200" dirty="0">
            <a:solidFill>
              <a:schemeClr val="tx1"/>
            </a:solidFill>
            <a:latin typeface="Calibri Light" panose="020F030202020403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Δυσκίνητες διαδικασίες </a:t>
          </a:r>
          <a:r>
            <a:rPr lang="el-GR" sz="1200" b="0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ρουτίνας – άσκοπη ανάλωση εργατοωρών.</a:t>
          </a:r>
          <a:endParaRPr lang="el-GR" sz="1200" b="0" kern="1200" dirty="0">
            <a:solidFill>
              <a:schemeClr val="tx1"/>
            </a:solidFill>
            <a:latin typeface="Calibri Light" panose="020F030202020403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Καμία μείωση διαχειριστικού κόστους </a:t>
          </a:r>
          <a:r>
            <a:rPr lang="el-GR" sz="1200" b="0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σε επαναλαμβανόμενες διαδικασίες.</a:t>
          </a:r>
          <a:r>
            <a:rPr lang="en-US" sz="1200" b="0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 </a:t>
          </a:r>
          <a:endParaRPr lang="el-GR" sz="1200" b="0" kern="1200" dirty="0">
            <a:solidFill>
              <a:schemeClr val="tx1"/>
            </a:solidFill>
            <a:latin typeface="Calibri Light" panose="020F0302020204030204" pitchFamily="34" charset="0"/>
          </a:endParaRPr>
        </a:p>
      </dsp:txBody>
      <dsp:txXfrm rot="5400000">
        <a:off x="5415481" y="229693"/>
        <a:ext cx="920740" cy="5530213"/>
      </dsp:txXfrm>
    </dsp:sp>
    <dsp:sp modelId="{6AD3C87F-A10D-4469-BC92-55CD4EB289C4}">
      <dsp:nvSpPr>
        <dsp:cNvPr id="0" name=""/>
        <dsp:cNvSpPr/>
      </dsp:nvSpPr>
      <dsp:spPr>
        <a:xfrm>
          <a:off x="0" y="2419337"/>
          <a:ext cx="3110745" cy="1150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Απουσία υποστήριξης προμηθειών με ειδικευμένα Ηλεκτρονικά Συστήματα </a:t>
          </a:r>
          <a:endParaRPr lang="el-GR" sz="1400" kern="1200" dirty="0"/>
        </a:p>
      </dsp:txBody>
      <dsp:txXfrm>
        <a:off x="0" y="2419337"/>
        <a:ext cx="3110745" cy="1150925"/>
      </dsp:txXfrm>
    </dsp:sp>
    <dsp:sp modelId="{ADDB2C03-5670-472C-8EC4-8FC110A427AC}">
      <dsp:nvSpPr>
        <dsp:cNvPr id="0" name=""/>
        <dsp:cNvSpPr/>
      </dsp:nvSpPr>
      <dsp:spPr>
        <a:xfrm rot="5400000">
          <a:off x="5415481" y="1438165"/>
          <a:ext cx="920740" cy="55302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«Κοινά είδη» (</a:t>
          </a:r>
          <a:r>
            <a:rPr lang="en-GB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common</a:t>
          </a:r>
          <a:r>
            <a:rPr lang="el-GR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): </a:t>
          </a:r>
          <a:r>
            <a:rPr lang="el-GR" sz="1050" b="0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είδη τα οποία δεν διαφοροποιούνται σε κάθε τομέα</a:t>
          </a:r>
          <a:endParaRPr lang="el-GR" sz="1200" b="0" kern="1200" dirty="0">
            <a:solidFill>
              <a:schemeClr val="tx1"/>
            </a:solidFill>
            <a:latin typeface="Calibri Light" panose="020F0302020204030204" pitchFamily="34" charset="0"/>
          </a:endParaRPr>
        </a:p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«Κοινά αλλά διαφοροποιημένα» (</a:t>
          </a:r>
          <a:r>
            <a:rPr lang="en-GB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common but differentiated</a:t>
          </a:r>
          <a:r>
            <a:rPr lang="el-GR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): </a:t>
          </a:r>
          <a:r>
            <a:rPr lang="el-GR" sz="1050" b="0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είδη τα οποία συναντώνται και σε άλλους τομείς αλλά διαφοροποιούνται ως προς τις προδιαγραφές- απαιτήσεις  σε σχέση με τον συγκεκριμένο τομέα</a:t>
          </a:r>
          <a:endParaRPr lang="el-GR" sz="1200" b="0" kern="1200" dirty="0">
            <a:solidFill>
              <a:schemeClr val="tx1"/>
            </a:solidFill>
            <a:latin typeface="Calibri Light" panose="020F0302020204030204" pitchFamily="34" charset="0"/>
          </a:endParaRPr>
        </a:p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«Τομεακά είδη» (</a:t>
          </a:r>
          <a:r>
            <a:rPr lang="en-GB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industry specific</a:t>
          </a:r>
          <a:r>
            <a:rPr lang="el-GR" sz="1200" b="1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): </a:t>
          </a:r>
          <a:r>
            <a:rPr lang="el-GR" sz="1050" b="0" kern="1200" dirty="0" smtClean="0">
              <a:solidFill>
                <a:schemeClr val="tx1"/>
              </a:solidFill>
              <a:latin typeface="Calibri Light" panose="020F0302020204030204" pitchFamily="34" charset="0"/>
            </a:rPr>
            <a:t>είδη που σχετίζονται μόνο με τον συγκεκριμένο χώρο</a:t>
          </a:r>
          <a:endParaRPr lang="el-GR" sz="1050" b="0" kern="1200" dirty="0">
            <a:solidFill>
              <a:schemeClr val="tx1"/>
            </a:solidFill>
            <a:latin typeface="Calibri Light" panose="020F0302020204030204" pitchFamily="34" charset="0"/>
          </a:endParaRPr>
        </a:p>
      </dsp:txBody>
      <dsp:txXfrm rot="5400000">
        <a:off x="5415481" y="1438165"/>
        <a:ext cx="920740" cy="5530213"/>
      </dsp:txXfrm>
    </dsp:sp>
    <dsp:sp modelId="{E8F37076-A121-436E-A9C4-226F9E6DEEDB}">
      <dsp:nvSpPr>
        <dsp:cNvPr id="0" name=""/>
        <dsp:cNvSpPr/>
      </dsp:nvSpPr>
      <dsp:spPr>
        <a:xfrm>
          <a:off x="0" y="3627809"/>
          <a:ext cx="3110745" cy="11509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Πολυπλοκότητα προμηθειών</a:t>
          </a:r>
          <a:endParaRPr lang="el-GR" sz="1400" kern="1200" dirty="0"/>
        </a:p>
      </dsp:txBody>
      <dsp:txXfrm>
        <a:off x="0" y="3627809"/>
        <a:ext cx="3110745" cy="115092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7B4B80-E228-41BB-9D60-0BCCD73F3097}">
      <dsp:nvSpPr>
        <dsp:cNvPr id="0" name=""/>
        <dsp:cNvSpPr/>
      </dsp:nvSpPr>
      <dsp:spPr>
        <a:xfrm>
          <a:off x="0" y="1103905"/>
          <a:ext cx="3915884" cy="724281"/>
        </a:xfrm>
        <a:prstGeom prst="rect">
          <a:avLst/>
        </a:prstGeom>
        <a:solidFill>
          <a:schemeClr val="accent1">
            <a:lumMod val="75000"/>
            <a:alpha val="9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i="1" kern="1200" dirty="0" smtClean="0"/>
            <a:t>Στόχος, </a:t>
          </a:r>
          <a:r>
            <a:rPr lang="el-GR" sz="1200" b="1" i="1" u="sng" kern="1200" dirty="0" smtClean="0"/>
            <a:t>η αυτοματοποιημένη παρακολούθηση και ο έλεγχος </a:t>
          </a:r>
          <a:r>
            <a:rPr lang="el-GR" sz="1200" i="1" kern="1200" dirty="0" smtClean="0"/>
            <a:t>της  ανάλωσης </a:t>
          </a:r>
          <a:r>
            <a:rPr lang="el-GR" sz="1200" i="1" kern="1200" dirty="0" smtClean="0">
              <a:sym typeface="Wingdings"/>
            </a:rPr>
            <a:t></a:t>
          </a:r>
          <a:r>
            <a:rPr lang="el-GR" sz="1200" i="1" kern="1200" dirty="0" smtClean="0"/>
            <a:t> εγκρίσεις, δείκτες και στατιστικά στοιχεία</a:t>
          </a:r>
          <a:endParaRPr lang="el-GR" sz="1200" kern="1200" dirty="0"/>
        </a:p>
      </dsp:txBody>
      <dsp:txXfrm>
        <a:off x="0" y="1103905"/>
        <a:ext cx="3915884" cy="724281"/>
      </dsp:txXfrm>
    </dsp:sp>
    <dsp:sp modelId="{4544F190-40E4-4CCA-8229-E225804BA87D}">
      <dsp:nvSpPr>
        <dsp:cNvPr id="0" name=""/>
        <dsp:cNvSpPr/>
      </dsp:nvSpPr>
      <dsp:spPr>
        <a:xfrm rot="10800000">
          <a:off x="0" y="3732"/>
          <a:ext cx="3915884" cy="1113945"/>
        </a:xfrm>
        <a:prstGeom prst="upArrowCallou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alibri Light" panose="020F0302020204030204" pitchFamily="34" charset="0"/>
            </a:rPr>
            <a:t>Διαχείριση</a:t>
          </a:r>
          <a:r>
            <a:rPr lang="el-GR" sz="1200" b="1" kern="1200" dirty="0" smtClean="0"/>
            <a:t> </a:t>
          </a:r>
          <a:r>
            <a:rPr lang="el-GR" sz="2000" b="1" kern="1200" dirty="0" smtClean="0">
              <a:latin typeface="Calibri Light" panose="020F0302020204030204" pitchFamily="34" charset="0"/>
            </a:rPr>
            <a:t>ανάλωσης</a:t>
          </a:r>
          <a:endParaRPr lang="el-GR" sz="2000" b="1" kern="1200" dirty="0">
            <a:latin typeface="Calibri Light" panose="020F0302020204030204" pitchFamily="34" charset="0"/>
          </a:endParaRPr>
        </a:p>
      </dsp:txBody>
      <dsp:txXfrm rot="10800000">
        <a:off x="0" y="3732"/>
        <a:ext cx="3915884" cy="111394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B0FCBA-80D1-4272-B478-DDD98C3F71D6}">
      <dsp:nvSpPr>
        <dsp:cNvPr id="0" name=""/>
        <dsp:cNvSpPr/>
      </dsp:nvSpPr>
      <dsp:spPr>
        <a:xfrm>
          <a:off x="0" y="1238402"/>
          <a:ext cx="3847139" cy="812526"/>
        </a:xfrm>
        <a:prstGeom prst="rect">
          <a:avLst/>
        </a:prstGeom>
        <a:solidFill>
          <a:schemeClr val="accent1">
            <a:lumMod val="75000"/>
            <a:alpha val="9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i="1" kern="1200" dirty="0" smtClean="0">
              <a:latin typeface="Calibri Light" panose="020F0302020204030204" pitchFamily="34" charset="0"/>
            </a:rPr>
            <a:t>Στόχος η Αυτοματοποίηση αποστολής παραγγελιών </a:t>
          </a:r>
          <a:r>
            <a:rPr lang="el-GR" sz="1200" i="1" kern="1200" dirty="0" smtClean="0">
              <a:latin typeface="Calibri Light" panose="020F0302020204030204" pitchFamily="34" charset="0"/>
              <a:sym typeface="Wingdings"/>
            </a:rPr>
            <a:t></a:t>
          </a:r>
          <a:r>
            <a:rPr lang="en-US" sz="1200" i="1" kern="1200" dirty="0" smtClean="0">
              <a:latin typeface="Calibri Light" panose="020F0302020204030204" pitchFamily="34" charset="0"/>
              <a:sym typeface="Wingdings"/>
            </a:rPr>
            <a:t> </a:t>
          </a:r>
          <a:r>
            <a:rPr lang="el-GR" sz="1200" i="1" kern="1200" dirty="0" smtClean="0">
              <a:latin typeface="Calibri Light" panose="020F0302020204030204" pitchFamily="34" charset="0"/>
            </a:rPr>
            <a:t>απαιτούμενες ροές εγκρίσεων, κατάλογοι εγκεκριμένων υλικών, σύνδεση με προμηθευτές, ενημέρωση Πληροφοριακών Συστημάτων</a:t>
          </a:r>
          <a:endParaRPr lang="el-GR" sz="1200" kern="1200" dirty="0">
            <a:latin typeface="Calibri Light" panose="020F0302020204030204" pitchFamily="34" charset="0"/>
          </a:endParaRPr>
        </a:p>
      </dsp:txBody>
      <dsp:txXfrm>
        <a:off x="0" y="1238402"/>
        <a:ext cx="3847139" cy="812526"/>
      </dsp:txXfrm>
    </dsp:sp>
    <dsp:sp modelId="{441C4311-A5B7-48B7-A0DB-EA453543ABFA}">
      <dsp:nvSpPr>
        <dsp:cNvPr id="0" name=""/>
        <dsp:cNvSpPr/>
      </dsp:nvSpPr>
      <dsp:spPr>
        <a:xfrm rot="10800000">
          <a:off x="0" y="0"/>
          <a:ext cx="3847139" cy="1249665"/>
        </a:xfrm>
        <a:prstGeom prst="upArrowCallou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alibri Light" panose="020F0302020204030204" pitchFamily="34" charset="0"/>
            </a:rPr>
            <a:t>Διαχείριση Παραγγελιών</a:t>
          </a:r>
          <a:endParaRPr lang="el-GR" sz="2000" kern="1200" dirty="0">
            <a:latin typeface="Calibri Light" panose="020F0302020204030204" pitchFamily="34" charset="0"/>
          </a:endParaRPr>
        </a:p>
      </dsp:txBody>
      <dsp:txXfrm rot="10800000">
        <a:off x="0" y="0"/>
        <a:ext cx="3847139" cy="124966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03C6D4-867F-4531-BFF0-F881900872F2}">
      <dsp:nvSpPr>
        <dsp:cNvPr id="0" name=""/>
        <dsp:cNvSpPr/>
      </dsp:nvSpPr>
      <dsp:spPr>
        <a:xfrm>
          <a:off x="1724235" y="0"/>
          <a:ext cx="4781128" cy="478112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E9AD86-0D04-4AD7-8C7D-C8F740BD5BC6}">
      <dsp:nvSpPr>
        <dsp:cNvPr id="0" name=""/>
        <dsp:cNvSpPr/>
      </dsp:nvSpPr>
      <dsp:spPr>
        <a:xfrm>
          <a:off x="2178443" y="454207"/>
          <a:ext cx="1864639" cy="1864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Σχέδιο Δράσης</a:t>
          </a:r>
          <a:endParaRPr lang="el-GR" sz="2100" kern="1200" dirty="0"/>
        </a:p>
      </dsp:txBody>
      <dsp:txXfrm>
        <a:off x="2178443" y="454207"/>
        <a:ext cx="1864639" cy="1864639"/>
      </dsp:txXfrm>
    </dsp:sp>
    <dsp:sp modelId="{55D6A561-1DF4-40C2-90E2-4C4FD8BB213B}">
      <dsp:nvSpPr>
        <dsp:cNvPr id="0" name=""/>
        <dsp:cNvSpPr/>
      </dsp:nvSpPr>
      <dsp:spPr>
        <a:xfrm>
          <a:off x="4186516" y="454207"/>
          <a:ext cx="1864639" cy="1864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smtClean="0"/>
            <a:t>Ανάλυση ευκαιριών</a:t>
          </a:r>
          <a:endParaRPr lang="el-GR" sz="2100" kern="1200"/>
        </a:p>
      </dsp:txBody>
      <dsp:txXfrm>
        <a:off x="4186516" y="454207"/>
        <a:ext cx="1864639" cy="1864639"/>
      </dsp:txXfrm>
    </dsp:sp>
    <dsp:sp modelId="{9C1B4A60-5CDC-4E38-97F8-4466809AD39F}">
      <dsp:nvSpPr>
        <dsp:cNvPr id="0" name=""/>
        <dsp:cNvSpPr/>
      </dsp:nvSpPr>
      <dsp:spPr>
        <a:xfrm>
          <a:off x="2178443" y="2462280"/>
          <a:ext cx="1864639" cy="1864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Μεθοδολογία Υλοποίησης</a:t>
          </a:r>
          <a:endParaRPr lang="el-GR" sz="2100" kern="1200" dirty="0"/>
        </a:p>
      </dsp:txBody>
      <dsp:txXfrm>
        <a:off x="2178443" y="2462280"/>
        <a:ext cx="1864639" cy="1864639"/>
      </dsp:txXfrm>
    </dsp:sp>
    <dsp:sp modelId="{D9738EC4-D2ED-4BD8-9877-855C143BB89F}">
      <dsp:nvSpPr>
        <dsp:cNvPr id="0" name=""/>
        <dsp:cNvSpPr/>
      </dsp:nvSpPr>
      <dsp:spPr>
        <a:xfrm>
          <a:off x="4186516" y="2462280"/>
          <a:ext cx="1864639" cy="1864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Ο ρόλος των συμβούλων &amp; </a:t>
          </a:r>
          <a:r>
            <a:rPr lang="el-GR" sz="2100" kern="1200" dirty="0" err="1" smtClean="0"/>
            <a:t>παρόχων</a:t>
          </a:r>
          <a:endParaRPr lang="el-GR" sz="2100" kern="1200" dirty="0"/>
        </a:p>
      </dsp:txBody>
      <dsp:txXfrm>
        <a:off x="4186516" y="2462280"/>
        <a:ext cx="1864639" cy="186463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41A098-D632-4F4E-AE4E-AFA6DFE2A442}">
      <dsp:nvSpPr>
        <dsp:cNvPr id="0" name=""/>
        <dsp:cNvSpPr/>
      </dsp:nvSpPr>
      <dsp:spPr>
        <a:xfrm>
          <a:off x="151043" y="936684"/>
          <a:ext cx="4457471" cy="107953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09B08-26EB-4B18-8B47-653B90FD6594}">
      <dsp:nvSpPr>
        <dsp:cNvPr id="0" name=""/>
        <dsp:cNvSpPr/>
      </dsp:nvSpPr>
      <dsp:spPr>
        <a:xfrm>
          <a:off x="2160239" y="3600401"/>
          <a:ext cx="603066" cy="38596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7F5B1-7E10-44FE-96B4-EEC62B742E96}">
      <dsp:nvSpPr>
        <dsp:cNvPr id="0" name=""/>
        <dsp:cNvSpPr/>
      </dsp:nvSpPr>
      <dsp:spPr>
        <a:xfrm>
          <a:off x="964906" y="3768248"/>
          <a:ext cx="2894721" cy="72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(επιθυμητή) ταχύτητα εγκατάστασης</a:t>
          </a:r>
          <a:endParaRPr lang="el-GR" sz="1400" b="1" kern="1200" dirty="0"/>
        </a:p>
      </dsp:txBody>
      <dsp:txXfrm>
        <a:off x="964906" y="3768248"/>
        <a:ext cx="2894721" cy="723680"/>
      </dsp:txXfrm>
    </dsp:sp>
    <dsp:sp modelId="{D2D42D39-3D6E-48C8-A036-027CD5454343}">
      <dsp:nvSpPr>
        <dsp:cNvPr id="0" name=""/>
        <dsp:cNvSpPr/>
      </dsp:nvSpPr>
      <dsp:spPr>
        <a:xfrm>
          <a:off x="1982883" y="1977381"/>
          <a:ext cx="1085520" cy="108552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smtClean="0"/>
            <a:t>Οργανωτική ετοιμότητα και συμμετοχή προμηθευτών</a:t>
          </a:r>
          <a:endParaRPr lang="el-GR" sz="1000" kern="1200" dirty="0"/>
        </a:p>
      </dsp:txBody>
      <dsp:txXfrm>
        <a:off x="1982883" y="1977381"/>
        <a:ext cx="1085520" cy="1085520"/>
      </dsp:txXfrm>
    </dsp:sp>
    <dsp:sp modelId="{1C33CB9D-00B6-4A20-B901-3DBF7728BA65}">
      <dsp:nvSpPr>
        <dsp:cNvPr id="0" name=""/>
        <dsp:cNvSpPr/>
      </dsp:nvSpPr>
      <dsp:spPr>
        <a:xfrm>
          <a:off x="748635" y="1042734"/>
          <a:ext cx="1483613" cy="108552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Πολυπλοκότητα και δυνατότητα ανταπόκρισης</a:t>
          </a:r>
          <a:r>
            <a:rPr lang="el-GR" sz="1200" b="1" u="sng" kern="1200" dirty="0" smtClean="0"/>
            <a:t> </a:t>
          </a:r>
          <a:endParaRPr lang="el-GR" sz="1200" b="0" u="none" kern="1200" dirty="0"/>
        </a:p>
      </dsp:txBody>
      <dsp:txXfrm>
        <a:off x="748635" y="1042734"/>
        <a:ext cx="1483613" cy="1085520"/>
      </dsp:txXfrm>
    </dsp:sp>
    <dsp:sp modelId="{CCB61A03-380B-4D10-A6BE-A57DD27639D5}">
      <dsp:nvSpPr>
        <dsp:cNvPr id="0" name=""/>
        <dsp:cNvSpPr/>
      </dsp:nvSpPr>
      <dsp:spPr>
        <a:xfrm>
          <a:off x="2260686" y="900544"/>
          <a:ext cx="1195700" cy="108552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Υπάρχον πλαίσιο-κανονισμός</a:t>
          </a:r>
          <a:endParaRPr lang="el-GR" sz="1200" b="0" u="none" kern="1200" dirty="0"/>
        </a:p>
      </dsp:txBody>
      <dsp:txXfrm>
        <a:off x="2260686" y="900544"/>
        <a:ext cx="1195700" cy="1085520"/>
      </dsp:txXfrm>
    </dsp:sp>
    <dsp:sp modelId="{08F8E291-9963-44FE-AF7F-1D24BFFB8EC8}">
      <dsp:nvSpPr>
        <dsp:cNvPr id="0" name=""/>
        <dsp:cNvSpPr/>
      </dsp:nvSpPr>
      <dsp:spPr>
        <a:xfrm>
          <a:off x="144022" y="822036"/>
          <a:ext cx="4543718" cy="270173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FA943F-6A89-4CF3-9BC5-50086FD0DE5B}">
      <dsp:nvSpPr>
        <dsp:cNvPr id="0" name=""/>
        <dsp:cNvSpPr/>
      </dsp:nvSpPr>
      <dsp:spPr>
        <a:xfrm>
          <a:off x="589385" y="0"/>
          <a:ext cx="3177712" cy="19860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1EE3E-5F02-4DD0-B55D-731604965B1C}">
      <dsp:nvSpPr>
        <dsp:cNvPr id="0" name=""/>
        <dsp:cNvSpPr/>
      </dsp:nvSpPr>
      <dsp:spPr>
        <a:xfrm>
          <a:off x="992955" y="1370785"/>
          <a:ext cx="82620" cy="826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1E81B-0291-4C15-9920-2A7E114781FD}">
      <dsp:nvSpPr>
        <dsp:cNvPr id="0" name=""/>
        <dsp:cNvSpPr/>
      </dsp:nvSpPr>
      <dsp:spPr>
        <a:xfrm>
          <a:off x="1034265" y="1412095"/>
          <a:ext cx="740406" cy="573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79" tIns="0" rIns="0" bIns="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smtClean="0"/>
            <a:t>Πιλοτικό έργο </a:t>
          </a:r>
          <a:endParaRPr lang="el-GR" sz="1000" kern="1200" dirty="0"/>
        </a:p>
      </dsp:txBody>
      <dsp:txXfrm>
        <a:off x="1034265" y="1412095"/>
        <a:ext cx="740406" cy="573974"/>
      </dsp:txXfrm>
    </dsp:sp>
    <dsp:sp modelId="{CBEB6B9A-FFF4-4029-B1B3-3DB1BC570C38}">
      <dsp:nvSpPr>
        <dsp:cNvPr id="0" name=""/>
        <dsp:cNvSpPr/>
      </dsp:nvSpPr>
      <dsp:spPr>
        <a:xfrm>
          <a:off x="1722240" y="830971"/>
          <a:ext cx="149352" cy="1493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B5ED9-AA18-415D-A07F-1C820191EF35}">
      <dsp:nvSpPr>
        <dsp:cNvPr id="0" name=""/>
        <dsp:cNvSpPr/>
      </dsp:nvSpPr>
      <dsp:spPr>
        <a:xfrm>
          <a:off x="1796916" y="905647"/>
          <a:ext cx="762650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139" tIns="0" rIns="0" bIns="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smtClean="0"/>
            <a:t>Υλοποίηση σε μία Οργανωτική μονάδα</a:t>
          </a:r>
          <a:endParaRPr lang="el-GR" sz="1000" kern="1200" dirty="0"/>
        </a:p>
      </dsp:txBody>
      <dsp:txXfrm>
        <a:off x="1796916" y="905647"/>
        <a:ext cx="762650" cy="1080422"/>
      </dsp:txXfrm>
    </dsp:sp>
    <dsp:sp modelId="{225D9C4F-E5A6-4FE6-BA1B-858D70F470C4}">
      <dsp:nvSpPr>
        <dsp:cNvPr id="0" name=""/>
        <dsp:cNvSpPr/>
      </dsp:nvSpPr>
      <dsp:spPr>
        <a:xfrm>
          <a:off x="2599288" y="502475"/>
          <a:ext cx="206551" cy="2065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27CF9-D7B6-4C80-AC78-CA6B76CA846A}">
      <dsp:nvSpPr>
        <dsp:cNvPr id="0" name=""/>
        <dsp:cNvSpPr/>
      </dsp:nvSpPr>
      <dsp:spPr>
        <a:xfrm>
          <a:off x="2702564" y="605751"/>
          <a:ext cx="762650" cy="1380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447" tIns="0" rIns="0" bIns="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smtClean="0"/>
            <a:t>Υλοποίηση στο σύνολο της επιχείρησης</a:t>
          </a:r>
          <a:endParaRPr lang="el-GR" sz="1000" kern="1200" dirty="0"/>
        </a:p>
      </dsp:txBody>
      <dsp:txXfrm>
        <a:off x="2702564" y="605751"/>
        <a:ext cx="762650" cy="1380318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62211A-23B8-4888-A217-E04A9E8608C8}">
      <dsp:nvSpPr>
        <dsp:cNvPr id="0" name=""/>
        <dsp:cNvSpPr/>
      </dsp:nvSpPr>
      <dsp:spPr>
        <a:xfrm>
          <a:off x="1919208" y="1568606"/>
          <a:ext cx="1993766" cy="172468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18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Κριτήρια Επιλογής Τμήματος</a:t>
          </a:r>
          <a:endParaRPr lang="el-GR" sz="1800" kern="1200" dirty="0"/>
        </a:p>
      </dsp:txBody>
      <dsp:txXfrm>
        <a:off x="1919208" y="1568606"/>
        <a:ext cx="1993766" cy="1724689"/>
      </dsp:txXfrm>
    </dsp:sp>
    <dsp:sp modelId="{B39D15B5-8378-474C-90E5-A518D3529858}">
      <dsp:nvSpPr>
        <dsp:cNvPr id="0" name=""/>
        <dsp:cNvSpPr/>
      </dsp:nvSpPr>
      <dsp:spPr>
        <a:xfrm>
          <a:off x="3167689" y="743459"/>
          <a:ext cx="752242" cy="6481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8E77D-D326-4B49-AD13-D2C854AB9760}">
      <dsp:nvSpPr>
        <dsp:cNvPr id="0" name=""/>
        <dsp:cNvSpPr/>
      </dsp:nvSpPr>
      <dsp:spPr>
        <a:xfrm>
          <a:off x="2102863" y="0"/>
          <a:ext cx="1633877" cy="141349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13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Αριθμός αγορών στο τμήμα</a:t>
          </a:r>
          <a:endParaRPr lang="el-GR" sz="1300" kern="1200" dirty="0"/>
        </a:p>
      </dsp:txBody>
      <dsp:txXfrm>
        <a:off x="2102863" y="0"/>
        <a:ext cx="1633877" cy="1413496"/>
      </dsp:txXfrm>
    </dsp:sp>
    <dsp:sp modelId="{88488A43-F5EC-4F08-9CEF-6F4CA1CC27FD}">
      <dsp:nvSpPr>
        <dsp:cNvPr id="0" name=""/>
        <dsp:cNvSpPr/>
      </dsp:nvSpPr>
      <dsp:spPr>
        <a:xfrm>
          <a:off x="4045615" y="1955166"/>
          <a:ext cx="752242" cy="6481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E336A-1962-4B70-9BD2-E90BC80FED4A}">
      <dsp:nvSpPr>
        <dsp:cNvPr id="0" name=""/>
        <dsp:cNvSpPr/>
      </dsp:nvSpPr>
      <dsp:spPr>
        <a:xfrm>
          <a:off x="3601319" y="869394"/>
          <a:ext cx="1633877" cy="141349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13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Ετοιμότητα για αλλαγή</a:t>
          </a:r>
          <a:endParaRPr lang="el-GR" sz="1300" kern="1200" dirty="0"/>
        </a:p>
      </dsp:txBody>
      <dsp:txXfrm>
        <a:off x="3601319" y="869394"/>
        <a:ext cx="1633877" cy="1413496"/>
      </dsp:txXfrm>
    </dsp:sp>
    <dsp:sp modelId="{DFC985C5-AA15-4643-8BC5-373B15C61E80}">
      <dsp:nvSpPr>
        <dsp:cNvPr id="0" name=""/>
        <dsp:cNvSpPr/>
      </dsp:nvSpPr>
      <dsp:spPr>
        <a:xfrm>
          <a:off x="3435751" y="3322955"/>
          <a:ext cx="752242" cy="6481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C3A91-ACAE-4F43-A357-2629609C0ABF}">
      <dsp:nvSpPr>
        <dsp:cNvPr id="0" name=""/>
        <dsp:cNvSpPr/>
      </dsp:nvSpPr>
      <dsp:spPr>
        <a:xfrm>
          <a:off x="3601319" y="2578524"/>
          <a:ext cx="1633877" cy="141349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13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Παράλληλα ανταγωνιστικά έργα</a:t>
          </a:r>
          <a:endParaRPr lang="el-GR" sz="1300" kern="1200" dirty="0"/>
        </a:p>
      </dsp:txBody>
      <dsp:txXfrm>
        <a:off x="3601319" y="2578524"/>
        <a:ext cx="1633877" cy="1413496"/>
      </dsp:txXfrm>
    </dsp:sp>
    <dsp:sp modelId="{E73CBFAE-B427-4BF5-B8C2-C05DF59F1CFD}">
      <dsp:nvSpPr>
        <dsp:cNvPr id="0" name=""/>
        <dsp:cNvSpPr/>
      </dsp:nvSpPr>
      <dsp:spPr>
        <a:xfrm>
          <a:off x="1922918" y="3464937"/>
          <a:ext cx="752242" cy="6481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B7ED3-5184-4E9F-A63A-89C462D41902}">
      <dsp:nvSpPr>
        <dsp:cNvPr id="0" name=""/>
        <dsp:cNvSpPr/>
      </dsp:nvSpPr>
      <dsp:spPr>
        <a:xfrm>
          <a:off x="2102863" y="3448891"/>
          <a:ext cx="1633877" cy="141349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13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Ολοκλήρωση με υπάρχοντα συστήματα</a:t>
          </a:r>
          <a:endParaRPr lang="el-GR" sz="1300" kern="1200" dirty="0"/>
        </a:p>
      </dsp:txBody>
      <dsp:txXfrm>
        <a:off x="2102863" y="3448891"/>
        <a:ext cx="1633877" cy="1413496"/>
      </dsp:txXfrm>
    </dsp:sp>
    <dsp:sp modelId="{D0307ECB-58FA-4F38-9699-1E4DD3B2A4DA}">
      <dsp:nvSpPr>
        <dsp:cNvPr id="0" name=""/>
        <dsp:cNvSpPr/>
      </dsp:nvSpPr>
      <dsp:spPr>
        <a:xfrm>
          <a:off x="1030616" y="2253716"/>
          <a:ext cx="752242" cy="64815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7C19C-E469-4DFB-B6F9-2ACBE06E1DD5}">
      <dsp:nvSpPr>
        <dsp:cNvPr id="0" name=""/>
        <dsp:cNvSpPr/>
      </dsp:nvSpPr>
      <dsp:spPr>
        <a:xfrm>
          <a:off x="597451" y="2579496"/>
          <a:ext cx="1633877" cy="141349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13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Τεχνική Υποδομή</a:t>
          </a:r>
          <a:endParaRPr lang="el-GR" sz="1300" kern="1200" dirty="0"/>
        </a:p>
      </dsp:txBody>
      <dsp:txXfrm>
        <a:off x="597451" y="2579496"/>
        <a:ext cx="1633877" cy="1413496"/>
      </dsp:txXfrm>
    </dsp:sp>
    <dsp:sp modelId="{A87BFEA1-116E-45F6-8C02-D75EDB3B9380}">
      <dsp:nvSpPr>
        <dsp:cNvPr id="0" name=""/>
        <dsp:cNvSpPr/>
      </dsp:nvSpPr>
      <dsp:spPr>
        <a:xfrm>
          <a:off x="597451" y="867450"/>
          <a:ext cx="1633877" cy="141349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13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Διαθέσιμοι Τεχνικοί Πόροι</a:t>
          </a:r>
          <a:endParaRPr lang="el-GR" sz="1300" kern="1200" dirty="0"/>
        </a:p>
      </dsp:txBody>
      <dsp:txXfrm>
        <a:off x="597451" y="867450"/>
        <a:ext cx="1633877" cy="1413496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62211A-23B8-4888-A217-E04A9E8608C8}">
      <dsp:nvSpPr>
        <dsp:cNvPr id="0" name=""/>
        <dsp:cNvSpPr/>
      </dsp:nvSpPr>
      <dsp:spPr>
        <a:xfrm>
          <a:off x="1708367" y="1522146"/>
          <a:ext cx="1934714" cy="1673606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18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Κριτήρια Επιλογής Κατηγορίας</a:t>
          </a:r>
        </a:p>
      </dsp:txBody>
      <dsp:txXfrm>
        <a:off x="1708367" y="1522146"/>
        <a:ext cx="1934714" cy="1673606"/>
      </dsp:txXfrm>
    </dsp:sp>
    <dsp:sp modelId="{5E644509-D156-4A8C-9CBE-CC574A42EF47}">
      <dsp:nvSpPr>
        <dsp:cNvPr id="0" name=""/>
        <dsp:cNvSpPr/>
      </dsp:nvSpPr>
      <dsp:spPr>
        <a:xfrm>
          <a:off x="2919870" y="721439"/>
          <a:ext cx="729962" cy="62895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8E77D-D326-4B49-AD13-D2C854AB9760}">
      <dsp:nvSpPr>
        <dsp:cNvPr id="0" name=""/>
        <dsp:cNvSpPr/>
      </dsp:nvSpPr>
      <dsp:spPr>
        <a:xfrm>
          <a:off x="1888009" y="0"/>
          <a:ext cx="1585485" cy="1371630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1200" kern="1200" dirty="0" smtClean="0"/>
            <a:t>Όγκος</a:t>
          </a:r>
          <a:r>
            <a:rPr lang="el-GR" altLang="el-GR" sz="12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sz="1200" kern="1200" dirty="0" smtClean="0"/>
            <a:t>Αγορών</a:t>
          </a:r>
          <a:endParaRPr lang="el-GR" sz="1200" kern="1200" dirty="0"/>
        </a:p>
      </dsp:txBody>
      <dsp:txXfrm>
        <a:off x="1888009" y="0"/>
        <a:ext cx="1585485" cy="1371630"/>
      </dsp:txXfrm>
    </dsp:sp>
    <dsp:sp modelId="{B39D15B5-8378-474C-90E5-A518D3529858}">
      <dsp:nvSpPr>
        <dsp:cNvPr id="0" name=""/>
        <dsp:cNvSpPr/>
      </dsp:nvSpPr>
      <dsp:spPr>
        <a:xfrm>
          <a:off x="3771793" y="1897257"/>
          <a:ext cx="729962" cy="62895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BE652-A010-4FE1-A873-9A563A9E4B35}">
      <dsp:nvSpPr>
        <dsp:cNvPr id="0" name=""/>
        <dsp:cNvSpPr/>
      </dsp:nvSpPr>
      <dsp:spPr>
        <a:xfrm>
          <a:off x="3340656" y="843644"/>
          <a:ext cx="1585485" cy="1371630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Συχνότητα Αγορών</a:t>
          </a:r>
          <a:endParaRPr lang="el-GR" sz="1200" kern="1200" dirty="0"/>
        </a:p>
      </dsp:txBody>
      <dsp:txXfrm>
        <a:off x="3340656" y="843644"/>
        <a:ext cx="1585485" cy="1371630"/>
      </dsp:txXfrm>
    </dsp:sp>
    <dsp:sp modelId="{DFC985C5-AA15-4643-8BC5-373B15C61E80}">
      <dsp:nvSpPr>
        <dsp:cNvPr id="0" name=""/>
        <dsp:cNvSpPr/>
      </dsp:nvSpPr>
      <dsp:spPr>
        <a:xfrm>
          <a:off x="3179992" y="3224535"/>
          <a:ext cx="729962" cy="62895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527E8-2925-44EF-BEAA-6311C8A7C096}">
      <dsp:nvSpPr>
        <dsp:cNvPr id="0" name=""/>
        <dsp:cNvSpPr/>
      </dsp:nvSpPr>
      <dsp:spPr>
        <a:xfrm>
          <a:off x="3340656" y="2502152"/>
          <a:ext cx="1585485" cy="1371630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1200" kern="1200" dirty="0" err="1" smtClean="0"/>
            <a:t>Τμηματοποίηση</a:t>
          </a:r>
          <a:r>
            <a:rPr lang="el-GR" altLang="el-GR" sz="12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sz="1200" kern="1200" dirty="0" smtClean="0"/>
            <a:t>της</a:t>
          </a:r>
          <a:r>
            <a:rPr lang="el-GR" altLang="el-GR" sz="12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sz="1200" kern="1200" dirty="0" smtClean="0"/>
            <a:t>βάσης</a:t>
          </a:r>
          <a:r>
            <a:rPr lang="el-GR" altLang="el-GR" sz="12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sz="1200" kern="1200" dirty="0" smtClean="0"/>
            <a:t>προμηθευτών</a:t>
          </a:r>
          <a:endParaRPr lang="el-GR" sz="1200" kern="1200" dirty="0"/>
        </a:p>
      </dsp:txBody>
      <dsp:txXfrm>
        <a:off x="3340656" y="2502152"/>
        <a:ext cx="1585485" cy="1371630"/>
      </dsp:txXfrm>
    </dsp:sp>
    <dsp:sp modelId="{E73CBFAE-B427-4BF5-B8C2-C05DF59F1CFD}">
      <dsp:nvSpPr>
        <dsp:cNvPr id="0" name=""/>
        <dsp:cNvSpPr/>
      </dsp:nvSpPr>
      <dsp:spPr>
        <a:xfrm>
          <a:off x="1711967" y="3362311"/>
          <a:ext cx="729962" cy="62895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B7ED3-5184-4E9F-A63A-89C462D41902}">
      <dsp:nvSpPr>
        <dsp:cNvPr id="0" name=""/>
        <dsp:cNvSpPr/>
      </dsp:nvSpPr>
      <dsp:spPr>
        <a:xfrm>
          <a:off x="1886582" y="3346741"/>
          <a:ext cx="1585485" cy="1371630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1200" kern="1200" dirty="0" smtClean="0"/>
            <a:t>Ήδη</a:t>
          </a:r>
          <a:r>
            <a:rPr lang="el-GR" altLang="el-GR" sz="12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sz="1200" kern="1200" dirty="0" smtClean="0"/>
            <a:t>υπάρχουσες</a:t>
          </a:r>
          <a:r>
            <a:rPr lang="el-GR" altLang="el-GR" sz="12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sz="1200" kern="1200" dirty="0" smtClean="0"/>
            <a:t>συμφωνίες</a:t>
          </a:r>
          <a:endParaRPr lang="el-GR" sz="1200" kern="1200" dirty="0"/>
        </a:p>
      </dsp:txBody>
      <dsp:txXfrm>
        <a:off x="1886582" y="3346741"/>
        <a:ext cx="1585485" cy="1371630"/>
      </dsp:txXfrm>
    </dsp:sp>
    <dsp:sp modelId="{47001380-2360-4FA5-A543-3DEB8E34A274}">
      <dsp:nvSpPr>
        <dsp:cNvPr id="0" name=""/>
        <dsp:cNvSpPr/>
      </dsp:nvSpPr>
      <dsp:spPr>
        <a:xfrm>
          <a:off x="846094" y="2186965"/>
          <a:ext cx="729962" cy="62895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7C19C-E469-4DFB-B6F9-2ACBE06E1DD5}">
      <dsp:nvSpPr>
        <dsp:cNvPr id="0" name=""/>
        <dsp:cNvSpPr/>
      </dsp:nvSpPr>
      <dsp:spPr>
        <a:xfrm>
          <a:off x="425758" y="2503096"/>
          <a:ext cx="1585485" cy="1371630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1200" kern="1200" dirty="0" smtClean="0"/>
            <a:t>Ετοιμότητα</a:t>
          </a:r>
          <a:r>
            <a:rPr lang="el-GR" altLang="el-GR" sz="12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sz="1200" kern="1200" dirty="0" smtClean="0"/>
            <a:t>προμηθευτών</a:t>
          </a:r>
          <a:endParaRPr lang="el-GR" sz="1200" kern="1200" dirty="0"/>
        </a:p>
      </dsp:txBody>
      <dsp:txXfrm>
        <a:off x="425758" y="2503096"/>
        <a:ext cx="1585485" cy="1371630"/>
      </dsp:txXfrm>
    </dsp:sp>
    <dsp:sp modelId="{DEA78FEB-9451-4B6B-98DA-B41B1E64EFCC}">
      <dsp:nvSpPr>
        <dsp:cNvPr id="0" name=""/>
        <dsp:cNvSpPr/>
      </dsp:nvSpPr>
      <dsp:spPr>
        <a:xfrm>
          <a:off x="425758" y="841757"/>
          <a:ext cx="1585485" cy="1371630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altLang="el-GR" sz="1200" kern="1200" dirty="0" smtClean="0"/>
            <a:t>Επιδιωκόμενο</a:t>
          </a:r>
          <a:r>
            <a:rPr lang="el-GR" altLang="el-GR" sz="1200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el-GR" altLang="el-GR" sz="1200" kern="1200" dirty="0" smtClean="0"/>
            <a:t>όφελος</a:t>
          </a:r>
          <a:endParaRPr lang="el-GR" sz="1200" kern="1200" dirty="0"/>
        </a:p>
      </dsp:txBody>
      <dsp:txXfrm>
        <a:off x="425758" y="841757"/>
        <a:ext cx="1585485" cy="137163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FA0425-7E0B-44C2-9945-47ECADE7F9AC}">
      <dsp:nvSpPr>
        <dsp:cNvPr id="0" name=""/>
        <dsp:cNvSpPr/>
      </dsp:nvSpPr>
      <dsp:spPr>
        <a:xfrm>
          <a:off x="1164681" y="356478"/>
          <a:ext cx="6156769" cy="19239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183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Calibri Light" panose="020F0302020204030204" pitchFamily="34" charset="0"/>
            </a:rPr>
            <a:t>NO</a:t>
          </a:r>
          <a:r>
            <a:rPr lang="el-GR" sz="2800" b="1" kern="1200" dirty="0" smtClean="0">
              <a:latin typeface="Calibri Light" panose="020F0302020204030204" pitchFamily="34" charset="0"/>
            </a:rPr>
            <a:t>ΣΟΚΟΜΕΙΑ </a:t>
          </a:r>
          <a:endParaRPr lang="el-GR" sz="2800" b="1" kern="1200" dirty="0">
            <a:latin typeface="Calibri Light" panose="020F0302020204030204" pitchFamily="34" charset="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Tailor made </a:t>
          </a:r>
          <a:r>
            <a:rPr lang="el-GR" sz="180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προσαρμογή </a:t>
          </a:r>
          <a:r>
            <a:rPr lang="el-GR" sz="1800" kern="1200" dirty="0" smtClean="0">
              <a:latin typeface="Calibri Light" panose="020F0302020204030204" pitchFamily="34" charset="0"/>
            </a:rPr>
            <a:t>ενός εργαλείου για την διεξαγωγή «έρευνας αγοράς και διαχείρισης προσφορών» για μικρής αξίας προμήθειες Νοσοκομείων. Ο στόχος ήταν η διαφάνεια και η ταχύτητα εκτέλεσης επαναλαμβανόμενης  διαδικασίας. </a:t>
          </a:r>
          <a:endParaRPr lang="el-GR" sz="1800" kern="1200" dirty="0">
            <a:latin typeface="Calibri Light" panose="020F0302020204030204" pitchFamily="34" charset="0"/>
          </a:endParaRPr>
        </a:p>
      </dsp:txBody>
      <dsp:txXfrm>
        <a:off x="1164681" y="356478"/>
        <a:ext cx="6156769" cy="1923990"/>
      </dsp:txXfrm>
    </dsp:sp>
    <dsp:sp modelId="{80C732A4-BF9C-4150-8D32-CEF700174C7A}">
      <dsp:nvSpPr>
        <dsp:cNvPr id="0" name=""/>
        <dsp:cNvSpPr/>
      </dsp:nvSpPr>
      <dsp:spPr>
        <a:xfrm>
          <a:off x="908149" y="78568"/>
          <a:ext cx="1346793" cy="20201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2000" r="-6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B48E9-BE42-4D07-AE35-3CC05D17ACE5}">
      <dsp:nvSpPr>
        <dsp:cNvPr id="0" name=""/>
        <dsp:cNvSpPr/>
      </dsp:nvSpPr>
      <dsp:spPr>
        <a:xfrm>
          <a:off x="1164681" y="2778568"/>
          <a:ext cx="6156769" cy="192399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183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latin typeface="Calibri Light" panose="020F0302020204030204" pitchFamily="34" charset="0"/>
            </a:rPr>
            <a:t>ΣΤΑ.ΣΥ</a:t>
          </a:r>
          <a:r>
            <a:rPr lang="en-US" sz="2800" b="1" kern="1200" dirty="0" smtClean="0">
              <a:latin typeface="Calibri Light" panose="020F0302020204030204" pitchFamily="34" charset="0"/>
            </a:rPr>
            <a:t>.</a:t>
          </a:r>
          <a:r>
            <a:rPr lang="el-GR" sz="2800" b="1" kern="1200" dirty="0" smtClean="0">
              <a:latin typeface="Calibri Light" panose="020F0302020204030204" pitchFamily="34" charset="0"/>
            </a:rPr>
            <a:t> </a:t>
          </a:r>
          <a:r>
            <a:rPr lang="el-GR" sz="1800" kern="1200" dirty="0" smtClean="0"/>
            <a:t>(</a:t>
          </a:r>
          <a:r>
            <a:rPr lang="el-GR" sz="1800" i="1" kern="1200" dirty="0" smtClean="0"/>
            <a:t>Σταθερές Συγκοινωνίες</a:t>
          </a:r>
          <a:r>
            <a:rPr lang="el-GR" sz="1800" kern="1200" dirty="0" smtClean="0"/>
            <a:t>) </a:t>
          </a:r>
          <a:endParaRPr lang="el-GR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Tailor made </a:t>
          </a:r>
          <a:r>
            <a:rPr lang="el-GR" sz="1800" b="1" kern="1200" dirty="0" smtClean="0">
              <a:solidFill>
                <a:srgbClr val="C00000"/>
              </a:solidFill>
              <a:latin typeface="Calibri Light" panose="020F0302020204030204" pitchFamily="34" charset="0"/>
            </a:rPr>
            <a:t>προσαρμογή </a:t>
          </a:r>
          <a:r>
            <a:rPr lang="el-GR" sz="1800" kern="1200" dirty="0" smtClean="0">
              <a:latin typeface="Calibri Light" panose="020F0302020204030204" pitchFamily="34" charset="0"/>
            </a:rPr>
            <a:t>της εφαρμογής ηλεκτρονικών δημοπρασιών για την διεξαγωγή δημοπρασιών σε αγορές κάτω των 60.000 € . Ο στόχος ήταν η μείωση κόστους σε προμήθειες μικρής αξίας. </a:t>
          </a:r>
          <a:endParaRPr lang="el-GR" sz="1800" kern="1200" dirty="0"/>
        </a:p>
      </dsp:txBody>
      <dsp:txXfrm>
        <a:off x="1164681" y="2778568"/>
        <a:ext cx="6156769" cy="1923990"/>
      </dsp:txXfrm>
    </dsp:sp>
    <dsp:sp modelId="{60E9B8AE-957B-48B6-9382-1D403B09BE7B}">
      <dsp:nvSpPr>
        <dsp:cNvPr id="0" name=""/>
        <dsp:cNvSpPr/>
      </dsp:nvSpPr>
      <dsp:spPr>
        <a:xfrm>
          <a:off x="908149" y="2500659"/>
          <a:ext cx="1346793" cy="202018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2000" r="-6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EA17A3-CE24-43D0-8FD4-05F524C644FD}">
      <dsp:nvSpPr>
        <dsp:cNvPr id="0" name=""/>
        <dsp:cNvSpPr/>
      </dsp:nvSpPr>
      <dsp:spPr>
        <a:xfrm>
          <a:off x="106061" y="0"/>
          <a:ext cx="8229600" cy="2276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Calibri Light" panose="020F0302020204030204" pitchFamily="34" charset="0"/>
            </a:rPr>
            <a:t>O </a:t>
          </a:r>
          <a:r>
            <a:rPr lang="el-GR" sz="2200" b="1" kern="1200" dirty="0" smtClean="0">
              <a:latin typeface="Calibri Light" panose="020F0302020204030204" pitchFamily="34" charset="0"/>
            </a:rPr>
            <a:t>πάροχος πρέπει να επιλέγεται με βάση</a:t>
          </a:r>
          <a:r>
            <a:rPr lang="el-GR" sz="2200" kern="1200" dirty="0" smtClean="0">
              <a:latin typeface="Calibri Light" panose="020F0302020204030204" pitchFamily="34" charset="0"/>
            </a:rPr>
            <a:t> </a:t>
          </a:r>
          <a:endParaRPr lang="el-GR" sz="2200" kern="1200" dirty="0">
            <a:latin typeface="Calibri Light" panose="020F0302020204030204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latin typeface="Calibri Light" panose="020F0302020204030204" pitchFamily="34" charset="0"/>
            </a:rPr>
            <a:t>	 την εμπειρία</a:t>
          </a:r>
          <a:endParaRPr lang="el-GR" sz="1700" kern="1200" dirty="0">
            <a:latin typeface="Calibri Light" panose="020F0302020204030204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latin typeface="Calibri Light" panose="020F0302020204030204" pitchFamily="34" charset="0"/>
            </a:rPr>
            <a:t>	 την τεχνογνωσία</a:t>
          </a:r>
          <a:endParaRPr lang="el-GR" sz="1700" kern="1200" dirty="0">
            <a:latin typeface="Calibri Light" panose="020F0302020204030204" pitchFamily="34" charset="0"/>
          </a:endParaRPr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latin typeface="Calibri Light" panose="020F0302020204030204" pitchFamily="34" charset="0"/>
            </a:rPr>
            <a:t>	 την ικανότητα να προσαρμόζει τα εκάστοτε επιχειρησιακά 			δεδομένα στα συστήματα</a:t>
          </a:r>
          <a:endParaRPr lang="el-GR" sz="1700" kern="1200" dirty="0">
            <a:latin typeface="Calibri Light" panose="020F0302020204030204" pitchFamily="34" charset="0"/>
          </a:endParaRPr>
        </a:p>
      </dsp:txBody>
      <dsp:txXfrm>
        <a:off x="1979598" y="0"/>
        <a:ext cx="6356062" cy="2276171"/>
      </dsp:txXfrm>
    </dsp:sp>
    <dsp:sp modelId="{2C7AAC5F-6F24-434F-A4C9-793EDD84C250}">
      <dsp:nvSpPr>
        <dsp:cNvPr id="0" name=""/>
        <dsp:cNvSpPr/>
      </dsp:nvSpPr>
      <dsp:spPr>
        <a:xfrm>
          <a:off x="225048" y="497234"/>
          <a:ext cx="2525400" cy="134740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B6E2D-77E8-44B8-8C5B-35F27AF9611A}">
      <dsp:nvSpPr>
        <dsp:cNvPr id="0" name=""/>
        <dsp:cNvSpPr/>
      </dsp:nvSpPr>
      <dsp:spPr>
        <a:xfrm>
          <a:off x="103502" y="2503788"/>
          <a:ext cx="8229600" cy="2276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 smtClean="0">
              <a:latin typeface="Calibri Light" panose="020F0302020204030204" pitchFamily="34" charset="0"/>
            </a:rPr>
            <a:t>και να μπορεί να πείσει ότι αυτό που προτείνει είναι </a:t>
          </a:r>
          <a:endParaRPr lang="el-GR" sz="2200" kern="1200" dirty="0">
            <a:latin typeface="Calibri Light" panose="020F0302020204030204" pitchFamily="3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latin typeface="Calibri Light" panose="020F0302020204030204" pitchFamily="34" charset="0"/>
            </a:rPr>
            <a:t>	 τεχνικά υλοποιήσιμο</a:t>
          </a:r>
          <a:endParaRPr lang="el-GR" sz="1700" kern="1200" dirty="0">
            <a:latin typeface="Calibri Light" panose="020F0302020204030204" pitchFamily="34" charset="0"/>
          </a:endParaRPr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latin typeface="Calibri Light" panose="020F0302020204030204" pitchFamily="34" charset="0"/>
            </a:rPr>
            <a:t>	 νομικά σωστό</a:t>
          </a:r>
          <a:endParaRPr lang="el-GR" sz="1700" kern="1200" dirty="0">
            <a:latin typeface="Calibri Light" panose="020F0302020204030204" pitchFamily="34" charset="0"/>
          </a:endParaRPr>
        </a:p>
        <a:p>
          <a:pPr marL="514350" lvl="3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latin typeface="Calibri Light" panose="020F0302020204030204" pitchFamily="34" charset="0"/>
            </a:rPr>
            <a:t>	 διαδικαστικά αποδοτικό</a:t>
          </a:r>
          <a:endParaRPr lang="el-GR" sz="1700" kern="1200" dirty="0">
            <a:latin typeface="Calibri Light" panose="020F0302020204030204" pitchFamily="34" charset="0"/>
          </a:endParaRPr>
        </a:p>
        <a:p>
          <a:pPr marL="685800" lvl="4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latin typeface="Calibri Light" panose="020F0302020204030204" pitchFamily="34" charset="0"/>
            </a:rPr>
            <a:t>	 εμπορικά δεοντολογικό </a:t>
          </a:r>
          <a:endParaRPr lang="el-GR" sz="1700" kern="1200" dirty="0">
            <a:latin typeface="Calibri Light" panose="020F0302020204030204" pitchFamily="34" charset="0"/>
          </a:endParaRPr>
        </a:p>
        <a:p>
          <a:pPr marL="514350" lvl="3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latin typeface="Calibri Light" panose="020F0302020204030204" pitchFamily="34" charset="0"/>
            </a:rPr>
            <a:t>      </a:t>
          </a:r>
          <a:r>
            <a:rPr lang="el-GR" sz="1700" b="1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και ότι αποπληρώνεται μέσα από το όφελος που ο πελάτης      		θα αποκομίσει </a:t>
          </a:r>
          <a:endParaRPr lang="el-GR" sz="1700" b="1" kern="1200" dirty="0">
            <a:solidFill>
              <a:schemeClr val="bg1"/>
            </a:solidFill>
            <a:latin typeface="Calibri Light" panose="020F0302020204030204" pitchFamily="34" charset="0"/>
          </a:endParaRPr>
        </a:p>
      </dsp:txBody>
      <dsp:txXfrm>
        <a:off x="1977039" y="2503788"/>
        <a:ext cx="6356062" cy="2276171"/>
      </dsp:txXfrm>
    </dsp:sp>
    <dsp:sp modelId="{E482E2AF-CBA1-4FD5-88F1-E1F7CE52E218}">
      <dsp:nvSpPr>
        <dsp:cNvPr id="0" name=""/>
        <dsp:cNvSpPr/>
      </dsp:nvSpPr>
      <dsp:spPr>
        <a:xfrm>
          <a:off x="230158" y="2970085"/>
          <a:ext cx="2515163" cy="14875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2540DD-1631-4FC9-B665-9FB497ABED9A}">
      <dsp:nvSpPr>
        <dsp:cNvPr id="0" name=""/>
        <dsp:cNvSpPr/>
      </dsp:nvSpPr>
      <dsp:spPr>
        <a:xfrm>
          <a:off x="740664" y="783160"/>
          <a:ext cx="7159752" cy="37001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547C4-E11E-4813-A53F-140F26E9093C}">
      <dsp:nvSpPr>
        <dsp:cNvPr id="0" name=""/>
        <dsp:cNvSpPr/>
      </dsp:nvSpPr>
      <dsp:spPr>
        <a:xfrm>
          <a:off x="954633" y="1215893"/>
          <a:ext cx="3324758" cy="316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Τα περισσότερα </a:t>
          </a:r>
          <a:r>
            <a:rPr lang="el-GR" sz="2100" b="1" kern="1200" dirty="0" smtClean="0"/>
            <a:t>προβλήματα</a:t>
          </a:r>
          <a:r>
            <a:rPr lang="el-GR" sz="2400" b="1" kern="1200" dirty="0" smtClean="0"/>
            <a:t> </a:t>
          </a:r>
          <a:r>
            <a:rPr lang="el-GR" sz="2100" kern="1200" dirty="0" smtClean="0"/>
            <a:t>στην διαδικασία εταιρικών προμηθειών, οφείλονται συνήθως στην κακή επικοινωνία και συνεργασία με </a:t>
          </a:r>
          <a:r>
            <a:rPr lang="el-GR" sz="2100" b="1" kern="1200" dirty="0" smtClean="0"/>
            <a:t>εξωτερικούς</a:t>
          </a:r>
          <a:r>
            <a:rPr lang="el-GR" sz="2400" b="1" kern="1200" dirty="0" smtClean="0"/>
            <a:t> </a:t>
          </a:r>
          <a:r>
            <a:rPr lang="el-GR" sz="2100" kern="1200" dirty="0" smtClean="0"/>
            <a:t>εταίρους.</a:t>
          </a:r>
          <a:endParaRPr lang="el-GR" sz="2100" kern="1200" dirty="0"/>
        </a:p>
      </dsp:txBody>
      <dsp:txXfrm>
        <a:off x="954633" y="1215893"/>
        <a:ext cx="3324758" cy="3165404"/>
      </dsp:txXfrm>
    </dsp:sp>
    <dsp:sp modelId="{F5319541-93DC-4200-8A96-ED6B14F3909B}">
      <dsp:nvSpPr>
        <dsp:cNvPr id="0" name=""/>
        <dsp:cNvSpPr/>
      </dsp:nvSpPr>
      <dsp:spPr>
        <a:xfrm>
          <a:off x="4474845" y="1215893"/>
          <a:ext cx="3081984" cy="316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Οι προσφερόμενες  </a:t>
          </a:r>
          <a:r>
            <a:rPr lang="el-GR" sz="2100" b="1" kern="1200" dirty="0" smtClean="0"/>
            <a:t>λύσεις</a:t>
          </a:r>
          <a:r>
            <a:rPr lang="el-GR" sz="2400" b="1" kern="1200" dirty="0" smtClean="0"/>
            <a:t>,</a:t>
          </a:r>
          <a:r>
            <a:rPr lang="en-US" sz="2400" b="1" kern="1200" dirty="0" smtClean="0"/>
            <a:t> </a:t>
          </a:r>
          <a:r>
            <a:rPr lang="el-GR" sz="2100" kern="1200" dirty="0" smtClean="0"/>
            <a:t>παρέχουν </a:t>
          </a:r>
          <a:r>
            <a:rPr lang="el-GR" sz="2100" b="1" kern="1200" dirty="0" smtClean="0"/>
            <a:t>εργαλεία </a:t>
          </a:r>
          <a:r>
            <a:rPr lang="el-GR" sz="2100" kern="1200" dirty="0" smtClean="0"/>
            <a:t>τα οποία επικεντρώνονται σε </a:t>
          </a:r>
          <a:r>
            <a:rPr lang="el-GR" sz="2100" b="1" kern="1200" dirty="0" smtClean="0"/>
            <a:t>εσωτερικές</a:t>
          </a:r>
          <a:r>
            <a:rPr lang="en-US" sz="2400" b="1" kern="1200" dirty="0" smtClean="0"/>
            <a:t> </a:t>
          </a:r>
          <a:r>
            <a:rPr lang="el-GR" sz="2100" kern="1200" dirty="0" smtClean="0"/>
            <a:t>διαδικασίες διαχείρισης και ελέγχου της Επιχείρησης  ή του Οργανισμού.</a:t>
          </a:r>
          <a:endParaRPr lang="el-GR" sz="2100" kern="1200" dirty="0"/>
        </a:p>
      </dsp:txBody>
      <dsp:txXfrm>
        <a:off x="4474845" y="1215893"/>
        <a:ext cx="3081984" cy="3165404"/>
      </dsp:txXfrm>
    </dsp:sp>
    <dsp:sp modelId="{7442179F-EFE5-446E-B80F-E87012943A41}">
      <dsp:nvSpPr>
        <dsp:cNvPr id="0" name=""/>
        <dsp:cNvSpPr/>
      </dsp:nvSpPr>
      <dsp:spPr>
        <a:xfrm>
          <a:off x="6830568" y="0"/>
          <a:ext cx="1399032" cy="1399032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F71BA-F7C6-4F71-B079-0060B9ADA3C7}">
      <dsp:nvSpPr>
        <dsp:cNvPr id="0" name=""/>
        <dsp:cNvSpPr/>
      </dsp:nvSpPr>
      <dsp:spPr>
        <a:xfrm>
          <a:off x="82348" y="316634"/>
          <a:ext cx="1316736" cy="4512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424DA-714D-4CEE-8584-713DAD2DE3AD}">
      <dsp:nvSpPr>
        <dsp:cNvPr id="0" name=""/>
        <dsp:cNvSpPr/>
      </dsp:nvSpPr>
      <dsp:spPr>
        <a:xfrm>
          <a:off x="4320540" y="1222662"/>
          <a:ext cx="822" cy="3023265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42484D-8CE2-476E-91BF-EAEA3C9FFED5}">
      <dsp:nvSpPr>
        <dsp:cNvPr id="0" name=""/>
        <dsp:cNvSpPr/>
      </dsp:nvSpPr>
      <dsp:spPr>
        <a:xfrm>
          <a:off x="4526" y="0"/>
          <a:ext cx="2715768" cy="2294941"/>
        </a:xfrm>
        <a:prstGeom prst="upArrow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9055F-9A22-4F83-8CD7-3A035A69252B}">
      <dsp:nvSpPr>
        <dsp:cNvPr id="0" name=""/>
        <dsp:cNvSpPr/>
      </dsp:nvSpPr>
      <dsp:spPr>
        <a:xfrm>
          <a:off x="2801767" y="0"/>
          <a:ext cx="4608576" cy="2294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Do more</a:t>
          </a:r>
          <a:endParaRPr lang="el-GR" sz="6500" kern="1200" dirty="0"/>
        </a:p>
      </dsp:txBody>
      <dsp:txXfrm>
        <a:off x="2801767" y="0"/>
        <a:ext cx="4608576" cy="2294941"/>
      </dsp:txXfrm>
    </dsp:sp>
    <dsp:sp modelId="{8A4A3BD5-121C-48D0-A618-D5D3F8950DB2}">
      <dsp:nvSpPr>
        <dsp:cNvPr id="0" name=""/>
        <dsp:cNvSpPr/>
      </dsp:nvSpPr>
      <dsp:spPr>
        <a:xfrm>
          <a:off x="819256" y="2486186"/>
          <a:ext cx="2715768" cy="2294941"/>
        </a:xfrm>
        <a:prstGeom prst="downArrow">
          <a:avLst/>
        </a:prstGeom>
        <a:solidFill>
          <a:srgbClr val="FF0000">
            <a:alpha val="9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7ACD5-B177-4A65-A3DD-2E8C0AAFCAE2}">
      <dsp:nvSpPr>
        <dsp:cNvPr id="0" name=""/>
        <dsp:cNvSpPr/>
      </dsp:nvSpPr>
      <dsp:spPr>
        <a:xfrm>
          <a:off x="3616497" y="2486186"/>
          <a:ext cx="4608576" cy="2294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with less</a:t>
          </a:r>
          <a:endParaRPr lang="el-GR" sz="6500" kern="1200" dirty="0"/>
        </a:p>
      </dsp:txBody>
      <dsp:txXfrm>
        <a:off x="3616497" y="2486186"/>
        <a:ext cx="4608576" cy="22949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922BE3-FAD7-43FA-9D64-0045BD122AD2}">
      <dsp:nvSpPr>
        <dsp:cNvPr id="0" name=""/>
        <dsp:cNvSpPr/>
      </dsp:nvSpPr>
      <dsp:spPr>
        <a:xfrm>
          <a:off x="15835" y="0"/>
          <a:ext cx="2937926" cy="300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800" b="1" kern="1200" dirty="0" smtClean="0"/>
            <a:t>                                                      </a:t>
          </a:r>
          <a:r>
            <a:rPr lang="el-GR" sz="1800" b="1" kern="1200" dirty="0" smtClean="0">
              <a:latin typeface="Calibri Light" panose="020F0302020204030204" pitchFamily="34" charset="0"/>
            </a:rPr>
            <a:t>ΣΤΟΧΟΙ </a:t>
          </a:r>
          <a:endParaRPr lang="el-GR" sz="1800" kern="1200" dirty="0">
            <a:latin typeface="Calibri Light" panose="020F0302020204030204" pitchFamily="34" charset="0"/>
          </a:endParaRPr>
        </a:p>
      </dsp:txBody>
      <dsp:txXfrm>
        <a:off x="15835" y="0"/>
        <a:ext cx="2605365" cy="300960"/>
      </dsp:txXfrm>
    </dsp:sp>
    <dsp:sp modelId="{8C9A3CFF-9580-4873-BB41-2738A118E7A8}">
      <dsp:nvSpPr>
        <dsp:cNvPr id="0" name=""/>
        <dsp:cNvSpPr/>
      </dsp:nvSpPr>
      <dsp:spPr>
        <a:xfrm>
          <a:off x="246051" y="355680"/>
          <a:ext cx="2937926" cy="300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Calibri Light" panose="020F0302020204030204" pitchFamily="34" charset="0"/>
            </a:rPr>
            <a:t>Μείωση τιμής αγοράς</a:t>
          </a:r>
          <a:endParaRPr lang="el-GR" sz="1600" kern="1200" dirty="0">
            <a:latin typeface="Calibri Light" panose="020F0302020204030204" pitchFamily="34" charset="0"/>
          </a:endParaRPr>
        </a:p>
      </dsp:txBody>
      <dsp:txXfrm>
        <a:off x="246051" y="355680"/>
        <a:ext cx="2496251" cy="300960"/>
      </dsp:txXfrm>
    </dsp:sp>
    <dsp:sp modelId="{83D6C30C-FD82-4222-89BE-A3C6FDE40E5A}">
      <dsp:nvSpPr>
        <dsp:cNvPr id="0" name=""/>
        <dsp:cNvSpPr/>
      </dsp:nvSpPr>
      <dsp:spPr>
        <a:xfrm>
          <a:off x="488430" y="711360"/>
          <a:ext cx="2937926" cy="300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latin typeface="Calibri Light" panose="020F0302020204030204" pitchFamily="34" charset="0"/>
            </a:rPr>
            <a:t>Αποτελεσματικότητα και διαφάνεια</a:t>
          </a:r>
          <a:endParaRPr lang="el-GR" sz="1200" kern="1200" dirty="0">
            <a:latin typeface="Calibri Light" panose="020F0302020204030204" pitchFamily="34" charset="0"/>
          </a:endParaRPr>
        </a:p>
      </dsp:txBody>
      <dsp:txXfrm>
        <a:off x="488430" y="711360"/>
        <a:ext cx="2499923" cy="300960"/>
      </dsp:txXfrm>
    </dsp:sp>
    <dsp:sp modelId="{6985B8B5-CB5F-4E1A-846A-87E65150FF67}">
      <dsp:nvSpPr>
        <dsp:cNvPr id="0" name=""/>
        <dsp:cNvSpPr/>
      </dsp:nvSpPr>
      <dsp:spPr>
        <a:xfrm>
          <a:off x="734481" y="1067040"/>
          <a:ext cx="2937926" cy="300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>
              <a:latin typeface="Calibri Light" panose="020F0302020204030204" pitchFamily="34" charset="0"/>
            </a:rPr>
            <a:t>Αυτοματοποίηση διαδικασίας επιλογής και αξιολόγησης</a:t>
          </a:r>
          <a:endParaRPr lang="el-GR" sz="1100" kern="1200" dirty="0">
            <a:latin typeface="Calibri Light" panose="020F0302020204030204" pitchFamily="34" charset="0"/>
          </a:endParaRPr>
        </a:p>
      </dsp:txBody>
      <dsp:txXfrm>
        <a:off x="734481" y="1067040"/>
        <a:ext cx="2496251" cy="300960"/>
      </dsp:txXfrm>
    </dsp:sp>
    <dsp:sp modelId="{909C7B14-FD3B-479D-A8CA-D06D20BFDC1C}">
      <dsp:nvSpPr>
        <dsp:cNvPr id="0" name=""/>
        <dsp:cNvSpPr/>
      </dsp:nvSpPr>
      <dsp:spPr>
        <a:xfrm>
          <a:off x="2742302" y="230508"/>
          <a:ext cx="195624" cy="1956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2742302" y="230508"/>
        <a:ext cx="195624" cy="195624"/>
      </dsp:txXfrm>
    </dsp:sp>
    <dsp:sp modelId="{95EBD5B9-D119-4DD8-9F8B-AFDF385DA55B}">
      <dsp:nvSpPr>
        <dsp:cNvPr id="0" name=""/>
        <dsp:cNvSpPr/>
      </dsp:nvSpPr>
      <dsp:spPr>
        <a:xfrm>
          <a:off x="2988353" y="586188"/>
          <a:ext cx="195624" cy="1956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2988353" y="586188"/>
        <a:ext cx="195624" cy="195624"/>
      </dsp:txXfrm>
    </dsp:sp>
    <dsp:sp modelId="{439C4000-8F41-4737-BB40-59B95DAEE6E3}">
      <dsp:nvSpPr>
        <dsp:cNvPr id="0" name=""/>
        <dsp:cNvSpPr/>
      </dsp:nvSpPr>
      <dsp:spPr>
        <a:xfrm>
          <a:off x="3230732" y="941868"/>
          <a:ext cx="195624" cy="1956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800" kern="1200"/>
        </a:p>
      </dsp:txBody>
      <dsp:txXfrm>
        <a:off x="3230732" y="941868"/>
        <a:ext cx="195624" cy="19562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3969CC-AE41-427C-AE51-26BD8EB11B89}">
      <dsp:nvSpPr>
        <dsp:cNvPr id="0" name=""/>
        <dsp:cNvSpPr/>
      </dsp:nvSpPr>
      <dsp:spPr>
        <a:xfrm>
          <a:off x="0" y="0"/>
          <a:ext cx="3177687" cy="33725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800" kern="1200" dirty="0" smtClean="0"/>
            <a:t>                                                                </a:t>
          </a:r>
          <a:r>
            <a:rPr lang="el-GR" sz="1800" kern="1200" dirty="0" smtClean="0">
              <a:latin typeface="Calibri Light" panose="020F0302020204030204" pitchFamily="34" charset="0"/>
            </a:rPr>
            <a:t>ΣΤΟΧΟΙ </a:t>
          </a:r>
          <a:endParaRPr lang="el-GR" sz="1800" kern="1200" dirty="0">
            <a:latin typeface="Calibri Light" panose="020F0302020204030204" pitchFamily="34" charset="0"/>
          </a:endParaRPr>
        </a:p>
      </dsp:txBody>
      <dsp:txXfrm>
        <a:off x="0" y="0"/>
        <a:ext cx="2805018" cy="337256"/>
      </dsp:txXfrm>
    </dsp:sp>
    <dsp:sp modelId="{03CD3A15-314A-4EFF-893C-5164D772B909}">
      <dsp:nvSpPr>
        <dsp:cNvPr id="0" name=""/>
        <dsp:cNvSpPr/>
      </dsp:nvSpPr>
      <dsp:spPr>
        <a:xfrm>
          <a:off x="266131" y="398575"/>
          <a:ext cx="3177687" cy="33725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>
              <a:latin typeface="Calibri Light" panose="020F0302020204030204" pitchFamily="34" charset="0"/>
            </a:rPr>
            <a:t>Μείωση διαδικαστικού κόστους και χρόνου</a:t>
          </a:r>
          <a:endParaRPr lang="el-GR" sz="1100" kern="1200" dirty="0">
            <a:latin typeface="Calibri Light" panose="020F0302020204030204" pitchFamily="34" charset="0"/>
          </a:endParaRPr>
        </a:p>
      </dsp:txBody>
      <dsp:txXfrm>
        <a:off x="266131" y="398575"/>
        <a:ext cx="2692339" cy="337256"/>
      </dsp:txXfrm>
    </dsp:sp>
    <dsp:sp modelId="{DCF60D10-72C1-42EC-A94A-6814002EFC6A}">
      <dsp:nvSpPr>
        <dsp:cNvPr id="0" name=""/>
        <dsp:cNvSpPr/>
      </dsp:nvSpPr>
      <dsp:spPr>
        <a:xfrm>
          <a:off x="528290" y="797151"/>
          <a:ext cx="3177687" cy="33725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>
              <a:latin typeface="Calibri Light" panose="020F0302020204030204" pitchFamily="34" charset="0"/>
            </a:rPr>
            <a:t>Έλεγχος ανάλωσης, παρακολούθηση δεικτών</a:t>
          </a:r>
          <a:endParaRPr lang="el-GR" sz="1100" kern="1200" dirty="0">
            <a:latin typeface="Calibri Light" panose="020F0302020204030204" pitchFamily="34" charset="0"/>
          </a:endParaRPr>
        </a:p>
      </dsp:txBody>
      <dsp:txXfrm>
        <a:off x="528290" y="797151"/>
        <a:ext cx="2696311" cy="337256"/>
      </dsp:txXfrm>
    </dsp:sp>
    <dsp:sp modelId="{8F47B91E-9769-46E0-9D7A-5A47D26958A9}">
      <dsp:nvSpPr>
        <dsp:cNvPr id="0" name=""/>
        <dsp:cNvSpPr/>
      </dsp:nvSpPr>
      <dsp:spPr>
        <a:xfrm>
          <a:off x="794421" y="1195727"/>
          <a:ext cx="3177687" cy="33725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00" kern="1200" dirty="0" smtClean="0">
              <a:latin typeface="Calibri Light" panose="020F0302020204030204" pitchFamily="34" charset="0"/>
            </a:rPr>
            <a:t>Αυτοματοποίηση διαδικασίας αίτησης-έγκρισης-αποστολής παραγγελίας-καταχώρησης τιμολογίου</a:t>
          </a:r>
          <a:endParaRPr lang="el-GR" sz="1000" kern="1200" dirty="0">
            <a:latin typeface="Calibri Light" panose="020F0302020204030204" pitchFamily="34" charset="0"/>
          </a:endParaRPr>
        </a:p>
      </dsp:txBody>
      <dsp:txXfrm>
        <a:off x="794421" y="1195727"/>
        <a:ext cx="2692339" cy="337256"/>
      </dsp:txXfrm>
    </dsp:sp>
    <dsp:sp modelId="{09B73938-A446-4332-89F7-5C090BDFD19A}">
      <dsp:nvSpPr>
        <dsp:cNvPr id="0" name=""/>
        <dsp:cNvSpPr/>
      </dsp:nvSpPr>
      <dsp:spPr>
        <a:xfrm>
          <a:off x="2958470" y="258307"/>
          <a:ext cx="219216" cy="219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2958470" y="258307"/>
        <a:ext cx="219216" cy="219216"/>
      </dsp:txXfrm>
    </dsp:sp>
    <dsp:sp modelId="{455AE441-7BBC-4A17-86E3-7237E05F6692}">
      <dsp:nvSpPr>
        <dsp:cNvPr id="0" name=""/>
        <dsp:cNvSpPr/>
      </dsp:nvSpPr>
      <dsp:spPr>
        <a:xfrm>
          <a:off x="3224601" y="656883"/>
          <a:ext cx="219216" cy="219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3224601" y="656883"/>
        <a:ext cx="219216" cy="219216"/>
      </dsp:txXfrm>
    </dsp:sp>
    <dsp:sp modelId="{C52EAE0A-FB47-4D4C-8D11-43A0B7C1014B}">
      <dsp:nvSpPr>
        <dsp:cNvPr id="0" name=""/>
        <dsp:cNvSpPr/>
      </dsp:nvSpPr>
      <dsp:spPr>
        <a:xfrm>
          <a:off x="3486760" y="1055459"/>
          <a:ext cx="219216" cy="219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/>
        </a:p>
      </dsp:txBody>
      <dsp:txXfrm>
        <a:off x="3486760" y="1055459"/>
        <a:ext cx="219216" cy="21921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69D437-9EF6-46CE-8D58-AE2245C82EB3}">
      <dsp:nvSpPr>
        <dsp:cNvPr id="0" name=""/>
        <dsp:cNvSpPr/>
      </dsp:nvSpPr>
      <dsp:spPr>
        <a:xfrm>
          <a:off x="1208855" y="2202"/>
          <a:ext cx="2294483" cy="1147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i="1" kern="1200" dirty="0" smtClean="0"/>
            <a:t>Άμεσο κόστος </a:t>
          </a:r>
          <a:r>
            <a:rPr lang="en-US" sz="2400" b="1" i="1" kern="1200" dirty="0" smtClean="0"/>
            <a:t>(</a:t>
          </a:r>
          <a:r>
            <a:rPr lang="el-GR" sz="2400" b="1" i="1" kern="1200" dirty="0" smtClean="0"/>
            <a:t>μετρήσιμο σχετικά εύκολα)  </a:t>
          </a:r>
          <a:endParaRPr lang="el-GR" sz="2400" kern="1200" dirty="0"/>
        </a:p>
      </dsp:txBody>
      <dsp:txXfrm>
        <a:off x="1208855" y="2202"/>
        <a:ext cx="2294483" cy="1147241"/>
      </dsp:txXfrm>
    </dsp:sp>
    <dsp:sp modelId="{80F1560A-C932-462E-831C-D61FB1BD93BD}">
      <dsp:nvSpPr>
        <dsp:cNvPr id="0" name=""/>
        <dsp:cNvSpPr/>
      </dsp:nvSpPr>
      <dsp:spPr>
        <a:xfrm>
          <a:off x="1438303" y="1149443"/>
          <a:ext cx="256174" cy="107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3531"/>
              </a:lnTo>
              <a:lnTo>
                <a:pt x="256174" y="10735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58770-9A0A-4F79-8C1B-AC9FDB01D201}">
      <dsp:nvSpPr>
        <dsp:cNvPr id="0" name=""/>
        <dsp:cNvSpPr/>
      </dsp:nvSpPr>
      <dsp:spPr>
        <a:xfrm>
          <a:off x="1694478" y="1649354"/>
          <a:ext cx="1835586" cy="1147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Το τίμημα αγοράς  </a:t>
          </a:r>
          <a:endParaRPr lang="el-GR" sz="1400" b="1" kern="1200" dirty="0"/>
        </a:p>
      </dsp:txBody>
      <dsp:txXfrm>
        <a:off x="1694478" y="1649354"/>
        <a:ext cx="1835586" cy="1147241"/>
      </dsp:txXfrm>
    </dsp:sp>
    <dsp:sp modelId="{7A191308-2E40-4816-AC20-6CDB31E7BF3F}">
      <dsp:nvSpPr>
        <dsp:cNvPr id="0" name=""/>
        <dsp:cNvSpPr/>
      </dsp:nvSpPr>
      <dsp:spPr>
        <a:xfrm>
          <a:off x="1438303" y="1149443"/>
          <a:ext cx="262286" cy="2801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724"/>
              </a:lnTo>
              <a:lnTo>
                <a:pt x="262286" y="2801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C79CB-A38B-484C-83CB-2D01078ED514}">
      <dsp:nvSpPr>
        <dsp:cNvPr id="0" name=""/>
        <dsp:cNvSpPr/>
      </dsp:nvSpPr>
      <dsp:spPr>
        <a:xfrm>
          <a:off x="1700590" y="3377547"/>
          <a:ext cx="1835586" cy="1147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Η ανάλωση</a:t>
          </a:r>
          <a:endParaRPr lang="el-GR" sz="1400" b="1" kern="1200" dirty="0"/>
        </a:p>
      </dsp:txBody>
      <dsp:txXfrm>
        <a:off x="1700590" y="3377547"/>
        <a:ext cx="1835586" cy="1147241"/>
      </dsp:txXfrm>
    </dsp:sp>
    <dsp:sp modelId="{82B225E0-A527-4E53-8338-C8160DCAE7CD}">
      <dsp:nvSpPr>
        <dsp:cNvPr id="0" name=""/>
        <dsp:cNvSpPr/>
      </dsp:nvSpPr>
      <dsp:spPr>
        <a:xfrm>
          <a:off x="4076959" y="2202"/>
          <a:ext cx="2294483" cy="1147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i="1" kern="1200" dirty="0" smtClean="0"/>
            <a:t>Έμμεσο κόστος (δύσκολο να αποτιμηθεί)</a:t>
          </a:r>
          <a:endParaRPr lang="el-GR" sz="2400" kern="1200" dirty="0"/>
        </a:p>
      </dsp:txBody>
      <dsp:txXfrm>
        <a:off x="4076959" y="2202"/>
        <a:ext cx="2294483" cy="1147241"/>
      </dsp:txXfrm>
    </dsp:sp>
    <dsp:sp modelId="{92991D49-F3B2-4128-9029-6EE2E7D8CBCF}">
      <dsp:nvSpPr>
        <dsp:cNvPr id="0" name=""/>
        <dsp:cNvSpPr/>
      </dsp:nvSpPr>
      <dsp:spPr>
        <a:xfrm>
          <a:off x="4306407" y="1149443"/>
          <a:ext cx="229448" cy="1050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775"/>
              </a:lnTo>
              <a:lnTo>
                <a:pt x="229448" y="10507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A6B24-E4F5-4055-9AE6-4193FDC56F81}">
      <dsp:nvSpPr>
        <dsp:cNvPr id="0" name=""/>
        <dsp:cNvSpPr/>
      </dsp:nvSpPr>
      <dsp:spPr>
        <a:xfrm>
          <a:off x="4535856" y="1436254"/>
          <a:ext cx="2484888" cy="15279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Κόστη διαδικασιών πριν την υπογραφή σύμβασης</a:t>
          </a:r>
          <a:endParaRPr lang="el-GR" sz="1400" b="1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 dirty="0" smtClean="0"/>
            <a:t>Συγκέντρωση-ανάλυση αναγκών</a:t>
          </a:r>
          <a:endParaRPr lang="el-GR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 dirty="0" smtClean="0"/>
            <a:t>Ορισμοί επιτροπών και σύνταξη προδιαγραφών.</a:t>
          </a:r>
          <a:endParaRPr lang="el-GR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 dirty="0" smtClean="0"/>
            <a:t>Συγκέντρωση και αξιολόγηση προσφορών</a:t>
          </a:r>
          <a:endParaRPr lang="el-GR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 dirty="0" smtClean="0"/>
            <a:t>Επίλυση διαφορών και ενστάσεων</a:t>
          </a:r>
          <a:endParaRPr lang="el-GR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 dirty="0" smtClean="0"/>
            <a:t>Αναφορές προς την Διοίκηση</a:t>
          </a:r>
          <a:endParaRPr lang="el-GR" sz="900" kern="1200" dirty="0"/>
        </a:p>
      </dsp:txBody>
      <dsp:txXfrm>
        <a:off x="4535856" y="1436254"/>
        <a:ext cx="2484888" cy="1527930"/>
      </dsp:txXfrm>
    </dsp:sp>
    <dsp:sp modelId="{A85A0B8A-C6DF-465B-80C3-428E402EB41A}">
      <dsp:nvSpPr>
        <dsp:cNvPr id="0" name=""/>
        <dsp:cNvSpPr/>
      </dsp:nvSpPr>
      <dsp:spPr>
        <a:xfrm>
          <a:off x="4306407" y="1149443"/>
          <a:ext cx="202501" cy="2867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7718"/>
              </a:lnTo>
              <a:lnTo>
                <a:pt x="202501" y="28677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D91BC-DB7B-4EFB-9AEF-17918DE9C9E3}">
      <dsp:nvSpPr>
        <dsp:cNvPr id="0" name=""/>
        <dsp:cNvSpPr/>
      </dsp:nvSpPr>
      <dsp:spPr>
        <a:xfrm>
          <a:off x="4508909" y="3253197"/>
          <a:ext cx="2484888" cy="15279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Κόστη διαδικασιών μετά την υπογραφή σύμβασης</a:t>
          </a:r>
          <a:endParaRPr lang="el-GR" sz="1400" b="1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 dirty="0" smtClean="0"/>
            <a:t>Παρακολούθηση αγορών</a:t>
          </a:r>
          <a:endParaRPr lang="el-GR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 dirty="0" smtClean="0"/>
            <a:t>Έλεγχος  ανάλωσης</a:t>
          </a:r>
          <a:endParaRPr lang="el-GR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 dirty="0" smtClean="0"/>
            <a:t>Ταυτοποίηση παραγγελιών, παραδόσεων και τιμολογήσεων</a:t>
          </a:r>
          <a:endParaRPr lang="el-GR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900" kern="1200" dirty="0" smtClean="0"/>
            <a:t> Αναφορές προς την Διοίκηση</a:t>
          </a:r>
          <a:endParaRPr lang="el-GR" sz="900" kern="1200" dirty="0"/>
        </a:p>
      </dsp:txBody>
      <dsp:txXfrm>
        <a:off x="4508909" y="3253197"/>
        <a:ext cx="2484888" cy="152793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802AE9-284F-48B3-B409-07564BA1DEDF}">
      <dsp:nvSpPr>
        <dsp:cNvPr id="0" name=""/>
        <dsp:cNvSpPr/>
      </dsp:nvSpPr>
      <dsp:spPr>
        <a:xfrm>
          <a:off x="3312379" y="11980"/>
          <a:ext cx="2362606" cy="23629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rgbClr val="FF0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163CA8-C414-4EDB-BCD5-95AB3F9155A4}">
      <dsp:nvSpPr>
        <dsp:cNvPr id="0" name=""/>
        <dsp:cNvSpPr/>
      </dsp:nvSpPr>
      <dsp:spPr>
        <a:xfrm>
          <a:off x="3819779" y="853102"/>
          <a:ext cx="1312855" cy="656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i="1" kern="1200" dirty="0" smtClean="0">
              <a:solidFill>
                <a:srgbClr val="FF0000"/>
              </a:solidFill>
            </a:rPr>
            <a:t>Στόχος </a:t>
          </a:r>
          <a:r>
            <a:rPr lang="en-US" sz="1400" b="1" i="1" kern="1200" dirty="0" smtClean="0">
              <a:solidFill>
                <a:srgbClr val="FF0000"/>
              </a:solidFill>
            </a:rPr>
            <a:t>o </a:t>
          </a:r>
          <a:r>
            <a:rPr lang="el-GR" sz="1400" b="1" i="1" kern="1200" dirty="0" smtClean="0">
              <a:solidFill>
                <a:srgbClr val="FF0000"/>
              </a:solidFill>
            </a:rPr>
            <a:t>κανόνας </a:t>
          </a:r>
          <a:r>
            <a:rPr lang="en-US" sz="1400" b="1" i="1" kern="1200" dirty="0" smtClean="0">
              <a:solidFill>
                <a:srgbClr val="FF0000"/>
              </a:solidFill>
            </a:rPr>
            <a:t>Pareto </a:t>
          </a:r>
          <a:r>
            <a:rPr lang="el-GR" sz="1400" b="1" i="1" kern="1200" dirty="0" smtClean="0">
              <a:solidFill>
                <a:srgbClr val="FF0000"/>
              </a:solidFill>
            </a:rPr>
            <a:t>80% -20 % </a:t>
          </a:r>
          <a:endParaRPr lang="el-GR" sz="1400" kern="1200" dirty="0">
            <a:solidFill>
              <a:srgbClr val="FF0000"/>
            </a:solidFill>
          </a:endParaRPr>
        </a:p>
      </dsp:txBody>
      <dsp:txXfrm>
        <a:off x="3819779" y="853102"/>
        <a:ext cx="1312855" cy="656270"/>
      </dsp:txXfrm>
    </dsp:sp>
    <dsp:sp modelId="{4BADDA94-FBE6-445E-BD87-50B743A6998A}">
      <dsp:nvSpPr>
        <dsp:cNvPr id="0" name=""/>
        <dsp:cNvSpPr/>
      </dsp:nvSpPr>
      <dsp:spPr>
        <a:xfrm>
          <a:off x="2641359" y="1357699"/>
          <a:ext cx="2362606" cy="23629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6D4D6D-BC43-40F0-9BDE-6B6E2246661B}">
      <dsp:nvSpPr>
        <dsp:cNvPr id="0" name=""/>
        <dsp:cNvSpPr/>
      </dsp:nvSpPr>
      <dsp:spPr>
        <a:xfrm>
          <a:off x="3096339" y="2244236"/>
          <a:ext cx="1715717" cy="656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50" i="1" kern="1200" dirty="0" smtClean="0"/>
            <a:t>Επικέντρωση στο </a:t>
          </a:r>
          <a:r>
            <a:rPr lang="el-GR" sz="1050" b="1" i="1" kern="1200" dirty="0" smtClean="0"/>
            <a:t>20% των περιπτώσεων </a:t>
          </a:r>
          <a:r>
            <a:rPr lang="el-GR" sz="1050" i="1" kern="1200" dirty="0" smtClean="0"/>
            <a:t>που αντιπροσωπεύουν </a:t>
          </a:r>
          <a:r>
            <a:rPr lang="el-GR" sz="1050" b="1" i="1" kern="1200" dirty="0" smtClean="0"/>
            <a:t>το 80% του κόστους .</a:t>
          </a:r>
          <a:endParaRPr lang="el-GR" sz="1050" b="1" i="1" kern="1200" dirty="0"/>
        </a:p>
      </dsp:txBody>
      <dsp:txXfrm>
        <a:off x="3096339" y="2244236"/>
        <a:ext cx="1715717" cy="656270"/>
      </dsp:txXfrm>
    </dsp:sp>
    <dsp:sp modelId="{0D072B68-B737-421A-AAF8-6657E4910FB5}">
      <dsp:nvSpPr>
        <dsp:cNvPr id="0" name=""/>
        <dsp:cNvSpPr/>
      </dsp:nvSpPr>
      <dsp:spPr>
        <a:xfrm>
          <a:off x="3465720" y="2877871"/>
          <a:ext cx="2029845" cy="203065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rgbClr val="00B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FB49C-B7BF-4357-87B6-C05FD07CEBC9}">
      <dsp:nvSpPr>
        <dsp:cNvPr id="0" name=""/>
        <dsp:cNvSpPr/>
      </dsp:nvSpPr>
      <dsp:spPr>
        <a:xfrm>
          <a:off x="3702043" y="3586172"/>
          <a:ext cx="1554538" cy="656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50" kern="1200" dirty="0" smtClean="0"/>
            <a:t>Άρα </a:t>
          </a:r>
          <a:r>
            <a:rPr lang="el-GR" sz="1050" kern="1200" dirty="0" smtClean="0">
              <a:sym typeface="Wingdings"/>
            </a:rPr>
            <a:t></a:t>
          </a:r>
          <a:r>
            <a:rPr lang="el-GR" sz="1050" kern="1200" dirty="0" smtClean="0"/>
            <a:t> </a:t>
          </a:r>
          <a:r>
            <a:rPr lang="el-GR" sz="1050" b="1" i="1" kern="1200" dirty="0" smtClean="0"/>
            <a:t>αυτοματοποίηση του 80% </a:t>
          </a:r>
          <a:r>
            <a:rPr lang="el-GR" sz="1050" kern="1200" dirty="0" smtClean="0"/>
            <a:t>των περιπτώσεων που </a:t>
          </a:r>
          <a:r>
            <a:rPr lang="el-GR" sz="1050" b="1" i="1" kern="1200" dirty="0" smtClean="0"/>
            <a:t>αντιπροσωπεύουν το 20% του κόστους</a:t>
          </a:r>
          <a:r>
            <a:rPr lang="el-GR" sz="1050" kern="1200" dirty="0" smtClean="0"/>
            <a:t>. </a:t>
          </a:r>
          <a:endParaRPr lang="el-GR" sz="1050" kern="1200" dirty="0"/>
        </a:p>
      </dsp:txBody>
      <dsp:txXfrm>
        <a:off x="3702043" y="3586172"/>
        <a:ext cx="1554538" cy="65627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5511DC-AF32-424C-93E5-D2336969701B}">
      <dsp:nvSpPr>
        <dsp:cNvPr id="0" name=""/>
        <dsp:cNvSpPr/>
      </dsp:nvSpPr>
      <dsp:spPr>
        <a:xfrm>
          <a:off x="0" y="1577120"/>
          <a:ext cx="3816424" cy="51752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i="1" kern="1200" dirty="0" smtClean="0"/>
            <a:t>Τυποποίηση διαδικασιών, εγγράφων, νομοθεσίας, αναφορών κλπ</a:t>
          </a:r>
          <a:endParaRPr lang="el-GR" sz="1200" kern="1200" dirty="0"/>
        </a:p>
      </dsp:txBody>
      <dsp:txXfrm>
        <a:off x="0" y="1577120"/>
        <a:ext cx="3816424" cy="517524"/>
      </dsp:txXfrm>
    </dsp:sp>
    <dsp:sp modelId="{47DCCC7A-DDEB-4E0F-8212-CE75D4C0FE17}">
      <dsp:nvSpPr>
        <dsp:cNvPr id="0" name=""/>
        <dsp:cNvSpPr/>
      </dsp:nvSpPr>
      <dsp:spPr>
        <a:xfrm rot="10800000">
          <a:off x="0" y="788560"/>
          <a:ext cx="3816424" cy="795952"/>
        </a:xfrm>
        <a:prstGeom prst="upArrowCallou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i="1" kern="1200" dirty="0" smtClean="0"/>
            <a:t>Αυτοματοποίηση διαδικασίας μικρό-διαγωνισμών χωρίς απώλεια ελέγχου και </a:t>
          </a:r>
          <a:r>
            <a:rPr lang="en-US" sz="1200" i="1" kern="1200" dirty="0" smtClean="0"/>
            <a:t>auditing (spend under management)</a:t>
          </a:r>
          <a:endParaRPr lang="el-GR" sz="1200" kern="1200" dirty="0"/>
        </a:p>
      </dsp:txBody>
      <dsp:txXfrm rot="10800000">
        <a:off x="0" y="788560"/>
        <a:ext cx="3816424" cy="795952"/>
      </dsp:txXfrm>
    </dsp:sp>
    <dsp:sp modelId="{220E904A-97C3-49AC-8D2D-6205BA1A53F8}">
      <dsp:nvSpPr>
        <dsp:cNvPr id="0" name=""/>
        <dsp:cNvSpPr/>
      </dsp:nvSpPr>
      <dsp:spPr>
        <a:xfrm rot="10800000">
          <a:off x="0" y="0"/>
          <a:ext cx="3816424" cy="795952"/>
        </a:xfrm>
        <a:prstGeom prst="upArrowCallou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latin typeface="Calibri Light" panose="020F0302020204030204" pitchFamily="34" charset="0"/>
            </a:rPr>
            <a:t>Επαναλαμβανόμενες</a:t>
          </a:r>
          <a:r>
            <a:rPr lang="el-GR" sz="1000" b="1" kern="1200" dirty="0" smtClean="0"/>
            <a:t> </a:t>
          </a:r>
          <a:r>
            <a:rPr lang="el-GR" sz="2000" b="1" kern="1200" dirty="0" smtClean="0">
              <a:latin typeface="Calibri Light" panose="020F0302020204030204" pitchFamily="34" charset="0"/>
            </a:rPr>
            <a:t>Προμήθειες</a:t>
          </a:r>
          <a:endParaRPr lang="el-GR" sz="2000" b="1" kern="1200" dirty="0">
            <a:latin typeface="Calibri Light" panose="020F0302020204030204" pitchFamily="34" charset="0"/>
          </a:endParaRPr>
        </a:p>
      </dsp:txBody>
      <dsp:txXfrm rot="10800000">
        <a:off x="0" y="0"/>
        <a:ext cx="3816424" cy="79595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5D32DC-93E3-4EAD-9D63-77D8ABA390AD}">
      <dsp:nvSpPr>
        <dsp:cNvPr id="0" name=""/>
        <dsp:cNvSpPr/>
      </dsp:nvSpPr>
      <dsp:spPr>
        <a:xfrm>
          <a:off x="0" y="1227513"/>
          <a:ext cx="3903259" cy="80538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i="1" kern="1200" dirty="0" smtClean="0"/>
            <a:t>Στόχος, η καλύτερη τιμή σε σωστά προδιαγεγραμμένα είδη (χαμηλότερη τιμή, ή </a:t>
          </a:r>
          <a:r>
            <a:rPr lang="el-GR" sz="1400" i="1" kern="1200" dirty="0" err="1" smtClean="0"/>
            <a:t>συμφερότερη</a:t>
          </a:r>
          <a:r>
            <a:rPr lang="el-GR" sz="1400" i="1" kern="1200" dirty="0" smtClean="0"/>
            <a:t> τιμή)</a:t>
          </a:r>
          <a:endParaRPr lang="el-GR" sz="1400" kern="1200" dirty="0"/>
        </a:p>
      </dsp:txBody>
      <dsp:txXfrm>
        <a:off x="0" y="1227513"/>
        <a:ext cx="3903259" cy="805381"/>
      </dsp:txXfrm>
    </dsp:sp>
    <dsp:sp modelId="{FD91DD3F-5F68-4391-95F9-4403E2C543C5}">
      <dsp:nvSpPr>
        <dsp:cNvPr id="0" name=""/>
        <dsp:cNvSpPr/>
      </dsp:nvSpPr>
      <dsp:spPr>
        <a:xfrm rot="10800000">
          <a:off x="0" y="917"/>
          <a:ext cx="3903259" cy="1238676"/>
        </a:xfrm>
        <a:prstGeom prst="upArrowCallou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alibri Light" panose="020F0302020204030204" pitchFamily="34" charset="0"/>
            </a:rPr>
            <a:t>        </a:t>
          </a:r>
          <a:r>
            <a:rPr lang="el-GR" sz="2000" b="1" kern="1200" dirty="0" smtClean="0">
              <a:latin typeface="Calibri Light" panose="020F0302020204030204" pitchFamily="34" charset="0"/>
            </a:rPr>
            <a:t>Προμήθειες</a:t>
          </a:r>
          <a:r>
            <a:rPr lang="el-GR" sz="1300" b="1" kern="1200" dirty="0" smtClean="0">
              <a:latin typeface="Calibri Light" panose="020F0302020204030204" pitchFamily="34" charset="0"/>
            </a:rPr>
            <a:t> </a:t>
          </a:r>
          <a:r>
            <a:rPr lang="el-GR" sz="2000" b="1" kern="1200" dirty="0" smtClean="0">
              <a:latin typeface="Calibri Light" panose="020F0302020204030204" pitchFamily="34" charset="0"/>
            </a:rPr>
            <a:t>σημαντικής</a:t>
          </a:r>
          <a:r>
            <a:rPr lang="el-GR" sz="1300" b="1" kern="1200" dirty="0" smtClean="0">
              <a:latin typeface="Calibri Light" panose="020F0302020204030204" pitchFamily="34" charset="0"/>
            </a:rPr>
            <a:t> </a:t>
          </a:r>
          <a:r>
            <a:rPr lang="el-GR" sz="2000" b="1" kern="1200" dirty="0" smtClean="0">
              <a:latin typeface="Calibri Light" panose="020F0302020204030204" pitchFamily="34" charset="0"/>
            </a:rPr>
            <a:t>αξίας</a:t>
          </a:r>
          <a:endParaRPr lang="el-GR" sz="2000" b="1" kern="1200" dirty="0">
            <a:latin typeface="Calibri Light" panose="020F0302020204030204" pitchFamily="34" charset="0"/>
          </a:endParaRPr>
        </a:p>
      </dsp:txBody>
      <dsp:txXfrm rot="10800000">
        <a:off x="0" y="917"/>
        <a:ext cx="3903259" cy="1238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62786-B4D7-4381-8DA0-C5E2F1B73B2B}" type="datetimeFigureOut">
              <a:rPr lang="el-GR" smtClean="0"/>
              <a:pPr/>
              <a:t>14/1/2016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37178-5EC0-493C-9F0C-4172BDF5F3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2092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0D48C-D094-4D0D-AD6C-3FA60BA362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868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F74666-0D32-466F-BCFF-0BB2C8142292}" type="slidenum">
              <a:rPr lang="en-US" altLang="el-GR" smtClean="0"/>
              <a:pPr>
                <a:defRPr/>
              </a:pPr>
              <a:t>13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xmlns="" val="223389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37178-5EC0-493C-9F0C-4172BDF5F343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791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B2D-459E-4B4D-A24C-B548D1A375C0}" type="datetimeFigureOut">
              <a:rPr lang="el-GR" smtClean="0"/>
              <a:pPr/>
              <a:t>14/1/2016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016F-8EA1-4DDF-A994-350D6D919C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49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B2D-459E-4B4D-A24C-B548D1A375C0}" type="datetimeFigureOut">
              <a:rPr lang="el-GR" smtClean="0"/>
              <a:pPr/>
              <a:t>14/1/2016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016F-8EA1-4DDF-A994-350D6D919C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0227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B2D-459E-4B4D-A24C-B548D1A375C0}" type="datetimeFigureOut">
              <a:rPr lang="el-GR" smtClean="0"/>
              <a:pPr/>
              <a:t>14/1/2016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016F-8EA1-4DDF-A994-350D6D919C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74253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60131" y="138114"/>
            <a:ext cx="7090997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8231" y="1652588"/>
            <a:ext cx="416169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652588"/>
            <a:ext cx="4163158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8231" y="3932238"/>
            <a:ext cx="4161692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3932238"/>
            <a:ext cx="4163158" cy="2127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C975-43C7-4DD3-BFD1-0C0CB2E8B73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960869537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7240" y="942478"/>
            <a:ext cx="8350940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 smtClean="0">
                <a:latin typeface="Calibri Light" panose="020F0302020204030204" pitchFamily="34" charset="0"/>
              </a:rPr>
              <a:t>Enter your subheadline here</a:t>
            </a:r>
            <a:endParaRPr lang="en-US" noProof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57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43B6A-C555-40B6-9523-027CEE23659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F8A00-1CCA-4D36-9F35-1ADA2E262FAA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6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E47C-2AF3-4EAB-A523-532115D3412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17CB-4E76-48B3-98B7-45360BB53F9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304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8640-318B-46C1-B785-4BF348FF5FD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A43F1-B6D0-4312-9449-0F15CFD831AC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52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586F-9B81-47E4-8DA2-943DCA5CE08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212C-616A-49D1-84DD-FF0193055E86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4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0FAA9-45AE-44B7-9126-2C9A20751DBE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C07F-F295-46CE-BE34-76172F0CECC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403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028D5-7019-448E-87B2-A31AC917497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048C9-3B16-4D68-9ACB-08D8BACAC41F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75168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B2D-459E-4B4D-A24C-B548D1A375C0}" type="datetimeFigureOut">
              <a:rPr lang="el-GR" smtClean="0"/>
              <a:pPr/>
              <a:t>14/1/2016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016F-8EA1-4DDF-A994-350D6D919C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22154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2D4A9-10C3-4A9F-BBFE-BE3B5C2217A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4AA7-759F-4E22-BB8C-DC0A8176E0BC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667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ing_Logic_Integrator_0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75" y="6381750"/>
            <a:ext cx="1595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46FB-720A-4081-856D-B6C23CECCB1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945A-BDDE-4985-99BF-5DF3DC138B74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143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ing_Logic_Integrator_0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75" y="6381750"/>
            <a:ext cx="1595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78F51-1287-479F-9BC0-C01D04ABBEA0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6B4DE-8473-4F4B-898C-B20F21AD88B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681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51FB3-42D9-4111-8213-2869CA5CBA1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Source – Procure – Analyze</a:t>
            </a:r>
          </a:p>
          <a:p>
            <a:pPr>
              <a:defRPr/>
            </a:pP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					Your Cost Guard Company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0AA7-05EA-4908-A092-87359D894269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742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DC1F0-44C2-48BC-A69F-1C232E6257CD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14/1/2016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Source – Procure – Analyze</a:t>
            </a:r>
          </a:p>
          <a:p>
            <a:pPr>
              <a:defRPr/>
            </a:pP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					Your Cost Guard Company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95FCB-A53F-42B9-A4F9-86E5D6606E53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741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B2D-459E-4B4D-A24C-B548D1A375C0}" type="datetimeFigureOut">
              <a:rPr lang="el-GR" smtClean="0"/>
              <a:pPr/>
              <a:t>14/1/2016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016F-8EA1-4DDF-A994-350D6D919C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9766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B2D-459E-4B4D-A24C-B548D1A375C0}" type="datetimeFigureOut">
              <a:rPr lang="el-GR" smtClean="0"/>
              <a:pPr/>
              <a:t>14/1/2016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016F-8EA1-4DDF-A994-350D6D919C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717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B2D-459E-4B4D-A24C-B548D1A375C0}" type="datetimeFigureOut">
              <a:rPr lang="el-GR" smtClean="0"/>
              <a:pPr/>
              <a:t>14/1/2016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016F-8EA1-4DDF-A994-350D6D919C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03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B2D-459E-4B4D-A24C-B548D1A375C0}" type="datetimeFigureOut">
              <a:rPr lang="el-GR" smtClean="0"/>
              <a:pPr/>
              <a:t>14/1/2016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016F-8EA1-4DDF-A994-350D6D919C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1767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B2D-459E-4B4D-A24C-B548D1A375C0}" type="datetimeFigureOut">
              <a:rPr lang="el-GR" smtClean="0"/>
              <a:pPr/>
              <a:t>14/1/2016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016F-8EA1-4DDF-A994-350D6D919C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6523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B2D-459E-4B4D-A24C-B548D1A375C0}" type="datetimeFigureOut">
              <a:rPr lang="el-GR" smtClean="0"/>
              <a:pPr/>
              <a:t>14/1/2016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016F-8EA1-4DDF-A994-350D6D919C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0144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4B2D-459E-4B4D-A24C-B548D1A375C0}" type="datetimeFigureOut">
              <a:rPr lang="el-GR" smtClean="0"/>
              <a:pPr/>
              <a:t>14/1/2016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D016F-8EA1-4DDF-A994-350D6D919C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3942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4B2D-459E-4B4D-A24C-B548D1A375C0}" type="datetimeFigureOut">
              <a:rPr lang="el-GR" smtClean="0"/>
              <a:pPr/>
              <a:t>14/1/2016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D016F-8EA1-4DDF-A994-350D6D919C6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8516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5E6FDC31-9DCE-4338-AE48-CA0A6E39D35A}" type="datetimeFigureOut">
              <a:rPr lang="el-GR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14/1/2016</a:t>
            </a:fld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fld id="{B3E5A5AB-15E8-4D1F-97D0-72CC2B1C05E9}" type="slidenum">
              <a:rPr lang="el-GR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17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diagramData" Target="../diagrams/data11.xml"/><Relationship Id="rId3" Type="http://schemas.openxmlformats.org/officeDocument/2006/relationships/diagramData" Target="../diagrams/data8.xml"/><Relationship Id="rId21" Type="http://schemas.openxmlformats.org/officeDocument/2006/relationships/diagramColors" Target="../diagrams/colors11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10.xml"/><Relationship Id="rId20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23" Type="http://schemas.openxmlformats.org/officeDocument/2006/relationships/image" Target="../media/image3.png"/><Relationship Id="rId10" Type="http://schemas.openxmlformats.org/officeDocument/2006/relationships/diagramQuickStyle" Target="../diagrams/quickStyle9.xml"/><Relationship Id="rId19" Type="http://schemas.openxmlformats.org/officeDocument/2006/relationships/diagramLayout" Target="../diagrams/layout11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Relationship Id="rId22" Type="http://schemas.microsoft.com/office/2007/relationships/diagramDrawing" Target="../diagrams/drawin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openxmlformats.org/officeDocument/2006/relationships/diagramColors" Target="../diagrams/colors14.xml"/><Relationship Id="rId3" Type="http://schemas.openxmlformats.org/officeDocument/2006/relationships/oleObject" Target="../embeddings/oleObject1.bin"/><Relationship Id="rId7" Type="http://schemas.openxmlformats.org/officeDocument/2006/relationships/diagramColors" Target="../diagrams/colors13.xml"/><Relationship Id="rId12" Type="http://schemas.openxmlformats.org/officeDocument/2006/relationships/diagramQuickStyle" Target="../diagrams/quickStyl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3.xml"/><Relationship Id="rId11" Type="http://schemas.openxmlformats.org/officeDocument/2006/relationships/diagramLayout" Target="../diagrams/layout14.xml"/><Relationship Id="rId5" Type="http://schemas.openxmlformats.org/officeDocument/2006/relationships/diagramLayout" Target="../diagrams/layout13.xml"/><Relationship Id="rId10" Type="http://schemas.openxmlformats.org/officeDocument/2006/relationships/diagramData" Target="../diagrams/data14.xml"/><Relationship Id="rId4" Type="http://schemas.openxmlformats.org/officeDocument/2006/relationships/diagramData" Target="../diagrams/data13.xml"/><Relationship Id="rId9" Type="http://schemas.openxmlformats.org/officeDocument/2006/relationships/image" Target="../media/image3.png"/><Relationship Id="rId14" Type="http://schemas.microsoft.com/office/2007/relationships/diagramDrawing" Target="../diagrams/drawing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image" Target="../media/image27.png"/><Relationship Id="rId21" Type="http://schemas.openxmlformats.org/officeDocument/2006/relationships/image" Target="../media/image43.gif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image" Target="../media/image26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24" Type="http://schemas.openxmlformats.org/officeDocument/2006/relationships/image" Target="../media/image45.jpeg"/><Relationship Id="rId5" Type="http://schemas.openxmlformats.org/officeDocument/2006/relationships/hyperlink" Target="http://www.dutyfreeshops.gr/default.fds?langid=1" TargetMode="External"/><Relationship Id="rId15" Type="http://schemas.openxmlformats.org/officeDocument/2006/relationships/image" Target="../media/image37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hyperlink" Target="http://www.follifollie.com/gr/HOME_new.HTM" TargetMode="External"/><Relationship Id="rId19" Type="http://schemas.openxmlformats.org/officeDocument/2006/relationships/image" Target="../media/image41.jpe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http://www.ote-estate.gr/Portals/0/logo_oteestate.gif" TargetMode="External"/><Relationship Id="rId27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jpeg"/><Relationship Id="rId3" Type="http://schemas.openxmlformats.org/officeDocument/2006/relationships/image" Target="../media/image51.png"/><Relationship Id="rId21" Type="http://schemas.openxmlformats.org/officeDocument/2006/relationships/image" Target="../media/image69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9.jpe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http://www.gcsl.gr/_images/logo.gif" TargetMode="External"/><Relationship Id="rId17" Type="http://schemas.openxmlformats.org/officeDocument/2006/relationships/image" Target="../media/image8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1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74.png"/><Relationship Id="rId11" Type="http://schemas.openxmlformats.org/officeDocument/2006/relationships/image" Target="../media/image78.gif"/><Relationship Id="rId5" Type="http://schemas.openxmlformats.org/officeDocument/2006/relationships/image" Target="../media/image73.png"/><Relationship Id="rId15" Type="http://schemas.openxmlformats.org/officeDocument/2006/relationships/image" Target="../media/image80.pn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Relationship Id="rId14" Type="http://schemas.openxmlformats.org/officeDocument/2006/relationships/image" Target="http://t1.gstatic.com/images?q=tbn:ANd9GcSE_Ema9n1ynch5xREygcY3bR80gwKVfqyOdzW-t0x1EgaEEZ_rDd7rh2Iv3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36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80112" y="1043554"/>
            <a:ext cx="3559133" cy="13542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l-GR" sz="20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Ηλεκτρονικές </a:t>
            </a:r>
            <a:r>
              <a:rPr lang="el-GR" sz="20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Προμήθειες</a:t>
            </a:r>
            <a:r>
              <a:rPr lang="en-US" sz="20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B2B</a:t>
            </a:r>
            <a:endParaRPr lang="el-GR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endParaRPr lang="el-GR" sz="2000" dirty="0" smtClean="0"/>
          </a:p>
          <a:p>
            <a:r>
              <a:rPr lang="el-GR" sz="1400" dirty="0" smtClean="0">
                <a:latin typeface="Calibri Light" panose="020F0302020204030204" pitchFamily="34" charset="0"/>
              </a:rPr>
              <a:t>Θανάσης </a:t>
            </a:r>
            <a:r>
              <a:rPr lang="el-GR" sz="1400" dirty="0" err="1" smtClean="0">
                <a:latin typeface="Calibri Light" panose="020F0302020204030204" pitchFamily="34" charset="0"/>
              </a:rPr>
              <a:t>Πετμεζάς</a:t>
            </a:r>
            <a:endParaRPr lang="el-GR" sz="1400" dirty="0" smtClean="0">
              <a:latin typeface="Calibri Light" panose="020F0302020204030204" pitchFamily="34" charset="0"/>
            </a:endParaRPr>
          </a:p>
          <a:p>
            <a:r>
              <a:rPr lang="el-GR" sz="1400" dirty="0" smtClean="0">
                <a:latin typeface="Calibri Light" panose="020F0302020204030204" pitchFamily="34" charset="0"/>
              </a:rPr>
              <a:t>Γενικός Διευθυντής </a:t>
            </a:r>
            <a:r>
              <a:rPr lang="en-US" sz="1400" dirty="0" err="1" smtClean="0">
                <a:latin typeface="Calibri Light" panose="020F0302020204030204" pitchFamily="34" charset="0"/>
              </a:rPr>
              <a:t>cosmoONE</a:t>
            </a:r>
            <a:endParaRPr lang="en-US" sz="1400" dirty="0" smtClean="0">
              <a:latin typeface="Calibri Light" panose="020F0302020204030204" pitchFamily="34" charset="0"/>
            </a:endParaRPr>
          </a:p>
          <a:p>
            <a:r>
              <a:rPr lang="el-GR" sz="1400" i="1" dirty="0" smtClean="0">
                <a:latin typeface="Calibri Light" panose="020F0302020204030204" pitchFamily="34" charset="0"/>
              </a:rPr>
              <a:t>Ιανουάριος 2016</a:t>
            </a:r>
          </a:p>
        </p:txBody>
      </p:sp>
      <p:sp>
        <p:nvSpPr>
          <p:cNvPr id="2" name="AutoShape 4" descr="Αποτέλεσμα εικόνας για e busines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4139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593" y="6021288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7402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1380234"/>
              </p:ext>
            </p:extLst>
          </p:nvPr>
        </p:nvGraphicFramePr>
        <p:xfrm>
          <a:off x="179512" y="1419211"/>
          <a:ext cx="8712968" cy="5094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732"/>
                <a:gridCol w="5053236"/>
              </a:tblGrid>
              <a:tr h="474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l-GR" sz="1600" kern="1200" dirty="0" smtClean="0">
                          <a:solidFill>
                            <a:srgbClr val="FF0000"/>
                          </a:solidFill>
                        </a:rPr>
                        <a:t>Διαδικασία</a:t>
                      </a:r>
                      <a:endParaRPr lang="el-GR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l-GR" sz="1600" kern="1200" dirty="0" smtClean="0">
                          <a:solidFill>
                            <a:srgbClr val="FF0000"/>
                          </a:solidFill>
                        </a:rPr>
                        <a:t>Χρήση</a:t>
                      </a:r>
                      <a:endParaRPr lang="el-GR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anose="020F0502020204030204" pitchFamily="34" charset="0"/>
                        </a:rPr>
                        <a:t>Ανταγωνιστικός Διάλογος</a:t>
                      </a:r>
                    </a:p>
                    <a:p>
                      <a:endParaRPr lang="el-GR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l-GR" sz="1400" dirty="0" smtClean="0">
                          <a:latin typeface="Calibri" panose="020F0502020204030204" pitchFamily="34" charset="0"/>
                        </a:rPr>
                        <a:t>Πριν την διακήρυξη, για τον</a:t>
                      </a:r>
                      <a:r>
                        <a:rPr lang="el-GR" sz="1400" baseline="0" dirty="0" smtClean="0">
                          <a:latin typeface="Calibri" panose="020F0502020204030204" pitchFamily="34" charset="0"/>
                        </a:rPr>
                        <a:t> καθορισμό προδιαγραφών σε συμφωνία με τους υποψηφίους.</a:t>
                      </a:r>
                      <a:endParaRPr lang="el-GR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anose="020F0502020204030204" pitchFamily="34" charset="0"/>
                        </a:rPr>
                        <a:t>Ηλεκτρονικοί Διαγωνισμοί,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anose="020F0502020204030204" pitchFamily="34" charset="0"/>
                        </a:rPr>
                        <a:t>Ηλεκτρονικές  Έρευνες Αγορών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l-GR" sz="1400" baseline="0" dirty="0" smtClean="0">
                          <a:latin typeface="Calibri" panose="020F0502020204030204" pitchFamily="34" charset="0"/>
                        </a:rPr>
                        <a:t>Συστηματοποίηση της διαγωνιστικής διαδικασίας για αύξηση της παραγωγικότητας, διαφάνειας και αποτελεσμάτων.</a:t>
                      </a:r>
                      <a:endParaRPr lang="el-GR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anose="020F0502020204030204" pitchFamily="34" charset="0"/>
                        </a:rPr>
                        <a:t>Αντιστροφή Σταδίων Τεχνικής &amp; Οικονομικής Αξιολόγησης Προσφορών.</a:t>
                      </a:r>
                    </a:p>
                    <a:p>
                      <a:endParaRPr lang="el-GR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l-GR" sz="1400" dirty="0" smtClean="0">
                          <a:latin typeface="Calibri" panose="020F0502020204030204" pitchFamily="34" charset="0"/>
                        </a:rPr>
                        <a:t>Αποφυγή καθυστερήσεων αξιολόγησης ολων</a:t>
                      </a:r>
                      <a:r>
                        <a:rPr lang="el-GR" sz="1400" baseline="0" dirty="0" smtClean="0">
                          <a:latin typeface="Calibri" panose="020F0502020204030204" pitchFamily="34" charset="0"/>
                        </a:rPr>
                        <a:t> των τεχνικών προσφορών και διαδικασίας </a:t>
                      </a:r>
                      <a:r>
                        <a:rPr lang="el-GR" sz="1400" dirty="0" smtClean="0">
                          <a:latin typeface="Calibri" panose="020F0502020204030204" pitchFamily="34" charset="0"/>
                        </a:rPr>
                        <a:t>ενστάσεων επί όλων </a:t>
                      </a:r>
                      <a:r>
                        <a:rPr lang="el-GR" sz="1400" baseline="0" dirty="0" smtClean="0">
                          <a:latin typeface="Calibri" panose="020F0502020204030204" pitchFamily="34" charset="0"/>
                        </a:rPr>
                        <a:t>αυτών .</a:t>
                      </a:r>
                      <a:endParaRPr lang="el-GR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anose="020F0502020204030204" pitchFamily="34" charset="0"/>
                        </a:rPr>
                        <a:t>Ηλεκτρονικοί Πλειστηριασμοί</a:t>
                      </a:r>
                    </a:p>
                    <a:p>
                      <a:endParaRPr lang="el-GR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l-GR" sz="1400" dirty="0" smtClean="0">
                          <a:latin typeface="Calibri" panose="020F0502020204030204" pitchFamily="34" charset="0"/>
                        </a:rPr>
                        <a:t>Βελτίωση τιμήματος αγοράς</a:t>
                      </a:r>
                      <a:r>
                        <a:rPr lang="el-GR" sz="1400" baseline="0" dirty="0" smtClean="0">
                          <a:latin typeface="Calibri" panose="020F0502020204030204" pitchFamily="34" charset="0"/>
                        </a:rPr>
                        <a:t>, είτε σε μειοδοτικούς διαγωνισμούς, είτε σε διαγωνισμούς με </a:t>
                      </a:r>
                      <a:r>
                        <a:rPr lang="el-GR" sz="1400" baseline="0" dirty="0" err="1" smtClean="0">
                          <a:latin typeface="Calibri" panose="020F0502020204030204" pitchFamily="34" charset="0"/>
                        </a:rPr>
                        <a:t>συμφερότερη</a:t>
                      </a:r>
                      <a:r>
                        <a:rPr lang="el-GR" sz="1400" baseline="0" dirty="0" smtClean="0">
                          <a:latin typeface="Calibri" panose="020F0502020204030204" pitchFamily="34" charset="0"/>
                        </a:rPr>
                        <a:t> προσφορά. </a:t>
                      </a:r>
                      <a:endParaRPr lang="el-GR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anose="020F0502020204030204" pitchFamily="34" charset="0"/>
                        </a:rPr>
                        <a:t>Συμφωνία Πλαίσιο</a:t>
                      </a:r>
                    </a:p>
                    <a:p>
                      <a:endParaRPr lang="el-GR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l-GR" sz="1400" dirty="0" smtClean="0">
                          <a:latin typeface="Calibri" panose="020F0502020204030204" pitchFamily="34" charset="0"/>
                        </a:rPr>
                        <a:t>Μεσοπρόθεσμη</a:t>
                      </a:r>
                      <a:r>
                        <a:rPr lang="el-GR" sz="1400" baseline="0" dirty="0" smtClean="0">
                          <a:latin typeface="Calibri" panose="020F0502020204030204" pitchFamily="34" charset="0"/>
                        </a:rPr>
                        <a:t> σύμβαση με συγκεκριμένους προμηθευτές και είδη και υπόσχεση απορρόφησης του προϋπολογισμού.</a:t>
                      </a:r>
                      <a:endParaRPr lang="el-GR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anose="020F0502020204030204" pitchFamily="34" charset="0"/>
                        </a:rPr>
                        <a:t>Δυναμικά Συστήματα Αγορών</a:t>
                      </a:r>
                    </a:p>
                    <a:p>
                      <a:endParaRPr lang="el-GR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Calibri" panose="020F0502020204030204" pitchFamily="34" charset="0"/>
                        </a:rPr>
                        <a:t>Μακροπρόθεσμη </a:t>
                      </a:r>
                      <a:r>
                        <a:rPr lang="el-GR" sz="1400" baseline="0" dirty="0" smtClean="0">
                          <a:latin typeface="Calibri" panose="020F0502020204030204" pitchFamily="34" charset="0"/>
                        </a:rPr>
                        <a:t>σύμβαση με δυναμικά οριζόμενα είδη και προμηθευτές, χωρίς δεσμεύσεις τιμήματος. </a:t>
                      </a:r>
                      <a:endParaRPr lang="el-GR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latin typeface="Calibri" panose="020F0502020204030204" pitchFamily="34" charset="0"/>
                        </a:rPr>
                        <a:t>Ηλεκτρονικοί Κατάλογοι</a:t>
                      </a:r>
                    </a:p>
                    <a:p>
                      <a:endParaRPr lang="el-GR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l-GR" sz="1400" dirty="0" smtClean="0">
                          <a:latin typeface="Calibri" panose="020F0502020204030204" pitchFamily="34" charset="0"/>
                        </a:rPr>
                        <a:t>Λίστα ειδών &amp; τιμών σαν αποτέλεσμα διαγωνισμού,</a:t>
                      </a:r>
                      <a:r>
                        <a:rPr lang="el-GR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l-GR" sz="1400" dirty="0" smtClean="0">
                          <a:latin typeface="Calibri" panose="020F0502020204030204" pitchFamily="34" charset="0"/>
                        </a:rPr>
                        <a:t>για την σταδιακή</a:t>
                      </a:r>
                      <a:r>
                        <a:rPr lang="el-GR" sz="1400" baseline="0" dirty="0" smtClean="0">
                          <a:latin typeface="Calibri" panose="020F0502020204030204" pitchFamily="34" charset="0"/>
                        </a:rPr>
                        <a:t> εκτέλεση </a:t>
                      </a:r>
                      <a:r>
                        <a:rPr lang="el-GR" sz="1400" dirty="0" smtClean="0">
                          <a:latin typeface="Calibri" panose="020F0502020204030204" pitchFamily="34" charset="0"/>
                        </a:rPr>
                        <a:t>σύμβασης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.</a:t>
                      </a:r>
                      <a:endParaRPr lang="el-GR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79512" y="116632"/>
            <a:ext cx="8712968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200" smtClean="0">
                <a:latin typeface="Calibri Light" panose="020F0302020204030204" pitchFamily="34" charset="0"/>
              </a:rPr>
              <a:t>Εργαλειοθήκη- βέλτιστες  πρακτικές </a:t>
            </a:r>
            <a:endParaRPr lang="el-GR" sz="3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82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Κόστος Προμηθειών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8525" y="1491609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09320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2422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Μεθοδολογία Περιορισμού Κόστους Προμηθειών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309320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/>
          </p:nvPr>
        </p:nvGraphicFramePr>
        <p:xfrm>
          <a:off x="395537" y="1616814"/>
          <a:ext cx="8301532" cy="490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84168" y="530120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rgbClr val="C00000"/>
                </a:solidFill>
              </a:rPr>
              <a:t>Efficiency = save time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7890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rgbClr val="C00000"/>
                </a:solidFill>
              </a:rPr>
              <a:t>Effectiveness = save </a:t>
            </a:r>
            <a:r>
              <a:rPr lang="en-US" b="1" dirty="0">
                <a:solidFill>
                  <a:srgbClr val="C00000"/>
                </a:solidFill>
              </a:rPr>
              <a:t>money</a:t>
            </a:r>
            <a:endParaRPr lang="el-G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57884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/>
          </p:nvPr>
        </p:nvGraphicFramePr>
        <p:xfrm>
          <a:off x="395536" y="1127309"/>
          <a:ext cx="3816424" cy="209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Diagram 20"/>
          <p:cNvGraphicFramePr/>
          <p:nvPr>
            <p:extLst/>
          </p:nvPr>
        </p:nvGraphicFramePr>
        <p:xfrm>
          <a:off x="4547052" y="1188142"/>
          <a:ext cx="3903259" cy="203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V="1">
            <a:off x="220165" y="3797351"/>
            <a:ext cx="8535633" cy="140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46354" y="3377469"/>
            <a:ext cx="746728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Πριν την σύμβαση = φάση έρευνας αγοράς, και διαγωνισμού (</a:t>
            </a:r>
            <a:r>
              <a:rPr lang="en-US" b="1" i="1" dirty="0" smtClean="0"/>
              <a:t>sourcing)</a:t>
            </a:r>
            <a:endParaRPr lang="el-GR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6355" y="3870356"/>
            <a:ext cx="746728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l-GR"/>
            </a:defPPr>
            <a:lvl1pPr>
              <a:defRPr b="1" i="1"/>
            </a:lvl1pPr>
          </a:lstStyle>
          <a:p>
            <a:pPr algn="ctr"/>
            <a:r>
              <a:rPr lang="el-GR" dirty="0"/>
              <a:t>Μετά την σύμβαση= Περίοδος χρήσης </a:t>
            </a:r>
            <a:r>
              <a:rPr lang="en-US" dirty="0"/>
              <a:t>(procurement)</a:t>
            </a:r>
            <a:endParaRPr lang="el-GR" dirty="0"/>
          </a:p>
          <a:p>
            <a:pPr algn="ctr"/>
            <a:endParaRPr lang="el-GR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373422" y="638908"/>
            <a:ext cx="12168" cy="57765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971600" y="755412"/>
            <a:ext cx="225100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SAVE TIME</a:t>
            </a:r>
            <a:r>
              <a:rPr lang="el-GR" dirty="0" smtClean="0"/>
              <a:t>=</a:t>
            </a:r>
            <a:r>
              <a:rPr lang="en-US" dirty="0" smtClean="0"/>
              <a:t>efficiency 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5220072" y="764704"/>
            <a:ext cx="292907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el-GR"/>
            </a:defPPr>
          </a:lstStyle>
          <a:p>
            <a:r>
              <a:rPr lang="en-US" dirty="0"/>
              <a:t>SAVE MONEY= effectiveness  </a:t>
            </a:r>
            <a:endParaRPr lang="el-GR" dirty="0"/>
          </a:p>
        </p:txBody>
      </p:sp>
      <p:graphicFrame>
        <p:nvGraphicFramePr>
          <p:cNvPr id="17" name="Diagram 16"/>
          <p:cNvGraphicFramePr/>
          <p:nvPr>
            <p:extLst/>
          </p:nvPr>
        </p:nvGraphicFramePr>
        <p:xfrm>
          <a:off x="4547052" y="4408300"/>
          <a:ext cx="3915884" cy="18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3" name="Diagram 22"/>
          <p:cNvGraphicFramePr/>
          <p:nvPr>
            <p:extLst/>
          </p:nvPr>
        </p:nvGraphicFramePr>
        <p:xfrm>
          <a:off x="364820" y="4336292"/>
          <a:ext cx="3847139" cy="205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65304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79512" y="47223"/>
            <a:ext cx="8712968" cy="60736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Επιλογή Ηλεκτρονικών Εργαλείων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805212" y="3651030"/>
            <a:ext cx="205075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Στάδιο Διαδικασιών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6938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1" grpId="0">
        <p:bldAsOne/>
      </p:bldGraphic>
      <p:bldP spid="10" grpId="0" animBg="1"/>
      <p:bldP spid="13" grpId="0" animBg="1"/>
      <p:bldP spid="11" grpId="0" animBg="1"/>
      <p:bldP spid="18" grpId="0" animBg="1"/>
      <p:bldGraphic spid="17" grpId="0">
        <p:bldAsOne/>
      </p:bldGraphic>
      <p:bldGraphic spid="23" grpId="0">
        <p:bldAsOne/>
      </p:bldGraphic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Πως ξεκινώ ?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8525" y="1491609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65304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14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3546231" y="1052514"/>
            <a:ext cx="1601666" cy="15462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ΕΤΗΣΙΟ </a:t>
            </a:r>
          </a:p>
          <a:p>
            <a:pPr algn="ctr" eaLnBrk="1" hangingPunct="1">
              <a:defRPr/>
            </a:pP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ΠΡΟΓΡΑΜΜΑ </a:t>
            </a:r>
          </a:p>
          <a:p>
            <a:pPr algn="ctr" eaLnBrk="1" hangingPunct="1">
              <a:defRPr/>
            </a:pP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ΠΡΟΜΗΘΕΙΩΝ 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(Planning)</a:t>
            </a:r>
            <a:endParaRPr lang="el-G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endParaRPr lang="en-GB" sz="1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1540" name="Rectangle 4"/>
          <p:cNvSpPr>
            <a:spLocks noChangeArrowheads="1"/>
          </p:cNvSpPr>
          <p:nvPr/>
        </p:nvSpPr>
        <p:spPr bwMode="auto">
          <a:xfrm>
            <a:off x="5292969" y="1052514"/>
            <a:ext cx="1584081" cy="15462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ΕΚΤΕΛΕΣΗ</a:t>
            </a:r>
          </a:p>
          <a:p>
            <a:pPr algn="ctr" eaLnBrk="1" hangingPunct="1">
              <a:defRPr/>
            </a:pP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ΠΡΟΜΗΘΕΙΩΝ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(acting)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1541" name="Rectangle 5"/>
          <p:cNvSpPr>
            <a:spLocks noChangeArrowheads="1"/>
          </p:cNvSpPr>
          <p:nvPr/>
        </p:nvSpPr>
        <p:spPr bwMode="auto">
          <a:xfrm>
            <a:off x="6948854" y="1052514"/>
            <a:ext cx="1878623" cy="15462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ΑΝΑΛΥΣΗ </a:t>
            </a:r>
          </a:p>
          <a:p>
            <a:pPr algn="ctr" eaLnBrk="1" hangingPunct="1">
              <a:defRPr/>
            </a:pP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ΑΠΟΤΕΛΕΣΜΑΤΩΝ</a:t>
            </a:r>
          </a:p>
          <a:p>
            <a:pPr algn="ctr" eaLnBrk="1" hangingPunct="1">
              <a:defRPr/>
            </a:pP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</a:t>
            </a:r>
          </a:p>
          <a:p>
            <a:pPr algn="ctr" eaLnBrk="1" hangingPunct="1">
              <a:defRPr/>
            </a:pP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ΑΠΟΛΟΓΙΣΜΟΣ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(Analysis</a:t>
            </a:r>
            <a:endParaRPr lang="el-GR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Reviewing)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1544" name="Rectangle 8"/>
          <p:cNvSpPr>
            <a:spLocks noChangeArrowheads="1"/>
          </p:cNvSpPr>
          <p:nvPr/>
        </p:nvSpPr>
        <p:spPr bwMode="auto">
          <a:xfrm>
            <a:off x="3524276" y="2884324"/>
            <a:ext cx="5281246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ΚΑΝΟΝΙΣΜΟΣ </a:t>
            </a:r>
            <a:r>
              <a:rPr lang="el-G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ΠΡΟΜΗΘΕΙΩΝ</a:t>
            </a: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l-G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Legal</a:t>
            </a:r>
            <a:r>
              <a:rPr lang="el-G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Compliance &amp; Risk Management)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1545" name="Rectangle 9"/>
          <p:cNvSpPr>
            <a:spLocks noChangeArrowheads="1"/>
          </p:cNvSpPr>
          <p:nvPr/>
        </p:nvSpPr>
        <p:spPr bwMode="auto">
          <a:xfrm>
            <a:off x="3546231" y="3411538"/>
            <a:ext cx="5281246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ΔΙΑΧΕΙΡΙΣΗ ΔΙΑΔΙΚΑΣΙΩΝ ΚΑΙ ΕΓΓΡΑΦΩΝ 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Workflow</a:t>
            </a: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Document Management)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1546" name="Rectangle 10"/>
          <p:cNvSpPr>
            <a:spLocks noChangeArrowheads="1"/>
          </p:cNvSpPr>
          <p:nvPr/>
        </p:nvSpPr>
        <p:spPr bwMode="auto">
          <a:xfrm>
            <a:off x="3546231" y="5390396"/>
            <a:ext cx="5281246" cy="485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ΜΟΝΤΕΛΛΟ ΛΕΙΤΟΥΡΓΙΑΣ</a:t>
            </a:r>
          </a:p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(In house vs SaaS</a:t>
            </a: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)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961547" name="Text Box 11"/>
          <p:cNvSpPr txBox="1">
            <a:spLocks noChangeArrowheads="1"/>
          </p:cNvSpPr>
          <p:nvPr/>
        </p:nvSpPr>
        <p:spPr bwMode="auto">
          <a:xfrm>
            <a:off x="669681" y="1628800"/>
            <a:ext cx="1692519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l-GR" sz="1000" b="1" dirty="0"/>
              <a:t>Οι Λειτουργικές Περιοχές</a:t>
            </a:r>
          </a:p>
          <a:p>
            <a:pPr algn="ctr" eaLnBrk="1" hangingPunct="1">
              <a:defRPr/>
            </a:pPr>
            <a:r>
              <a:rPr lang="en-US" sz="1000" b="1" dirty="0"/>
              <a:t>(Business Areas)</a:t>
            </a:r>
            <a:endParaRPr lang="en-GB" sz="1000" b="1" dirty="0"/>
          </a:p>
        </p:txBody>
      </p:sp>
      <p:sp>
        <p:nvSpPr>
          <p:cNvPr id="961548" name="Text Box 12"/>
          <p:cNvSpPr txBox="1">
            <a:spLocks noChangeArrowheads="1"/>
          </p:cNvSpPr>
          <p:nvPr/>
        </p:nvSpPr>
        <p:spPr bwMode="auto">
          <a:xfrm>
            <a:off x="728162" y="3379058"/>
            <a:ext cx="1692519" cy="553998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1000" b="1" dirty="0"/>
              <a:t>Οι απαραίτητες</a:t>
            </a:r>
          </a:p>
          <a:p>
            <a:pPr algn="ctr">
              <a:defRPr/>
            </a:pPr>
            <a:r>
              <a:rPr lang="el-GR" sz="1000" b="1" dirty="0"/>
              <a:t>Οριζόντιες Υποστηρικτικές</a:t>
            </a:r>
          </a:p>
          <a:p>
            <a:pPr algn="ctr">
              <a:defRPr/>
            </a:pPr>
            <a:r>
              <a:rPr lang="el-GR" sz="1000" b="1" dirty="0"/>
              <a:t>Λειτουργίες </a:t>
            </a:r>
            <a:r>
              <a:rPr lang="en-US" sz="1000" b="1" dirty="0"/>
              <a:t>(Processes)</a:t>
            </a:r>
            <a:endParaRPr lang="en-GB" sz="1000" b="1" dirty="0"/>
          </a:p>
        </p:txBody>
      </p:sp>
      <p:sp>
        <p:nvSpPr>
          <p:cNvPr id="961549" name="Text Box 13"/>
          <p:cNvSpPr txBox="1">
            <a:spLocks noChangeArrowheads="1"/>
          </p:cNvSpPr>
          <p:nvPr/>
        </p:nvSpPr>
        <p:spPr bwMode="auto">
          <a:xfrm>
            <a:off x="727431" y="4941168"/>
            <a:ext cx="1692519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1000" b="1" dirty="0"/>
              <a:t>Η απαραίτητη Τεχνολογική Υποδομή και Υποστήριξη Εξοπλισμού και</a:t>
            </a:r>
          </a:p>
          <a:p>
            <a:pPr algn="ctr">
              <a:defRPr/>
            </a:pPr>
            <a:r>
              <a:rPr lang="el-GR" sz="1000" b="1" dirty="0"/>
              <a:t>Λογισμικού</a:t>
            </a:r>
            <a:endParaRPr lang="en-GB" sz="1000" b="1" dirty="0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2407501" y="2914121"/>
            <a:ext cx="1184031" cy="756000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l-GR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2416491" y="3670121"/>
            <a:ext cx="1155970" cy="696853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2407501" y="4797152"/>
            <a:ext cx="1184031" cy="485775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l-GR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2416491" y="5305495"/>
            <a:ext cx="1155970" cy="570675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>
            <a:spAutoFit/>
          </a:bodyPr>
          <a:lstStyle/>
          <a:p>
            <a:endParaRPr lang="el-GR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V="1">
            <a:off x="2362200" y="1052513"/>
            <a:ext cx="1184031" cy="773112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l-GR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2362200" y="1825626"/>
            <a:ext cx="1184031" cy="773113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>
            <a:spAutoFit/>
          </a:bodyPr>
          <a:lstStyle/>
          <a:p>
            <a:endParaRPr lang="el-GR"/>
          </a:p>
        </p:txBody>
      </p:sp>
      <p:sp>
        <p:nvSpPr>
          <p:cNvPr id="961556" name="Rectangle 20"/>
          <p:cNvSpPr>
            <a:spLocks noChangeArrowheads="1"/>
          </p:cNvSpPr>
          <p:nvPr/>
        </p:nvSpPr>
        <p:spPr bwMode="auto">
          <a:xfrm>
            <a:off x="3546231" y="3962400"/>
            <a:ext cx="5281246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ΣΥΜΜΕΤΟΧΗ &amp; </a:t>
            </a:r>
            <a:r>
              <a:rPr lang="el-G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ΥΠΟΣΤΗΡΙΞΗ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ΧΡΗΣΤΩΝ </a:t>
            </a:r>
            <a:r>
              <a:rPr lang="el-G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</a:t>
            </a:r>
            <a:r>
              <a:rPr lang="el-G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ΠΡΟΜΗΘΕΥΤΩΝ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(Supplier Adoption and Users Support)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1557" name="Rectangle 21"/>
          <p:cNvSpPr>
            <a:spLocks noChangeArrowheads="1"/>
          </p:cNvSpPr>
          <p:nvPr/>
        </p:nvSpPr>
        <p:spPr bwMode="auto">
          <a:xfrm>
            <a:off x="3538420" y="4797152"/>
            <a:ext cx="5281246" cy="485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ctr" eaLnBrk="1" hangingPunct="1">
              <a:defRPr/>
            </a:pPr>
            <a:r>
              <a:rPr lang="el-G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ΠΛΗΡΟΦΟΡΙΑΚΑ ΣΥΣΤΗΜΑΤΑ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 &amp; </a:t>
            </a:r>
            <a:r>
              <a:rPr lang="el-G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Εφαρμογές</a:t>
            </a: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(eProcurement Applications and Services)</a:t>
            </a:r>
          </a:p>
          <a:p>
            <a:pPr algn="ctr" eaLnBrk="1" hangingPunct="1">
              <a:defRPr/>
            </a:pP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79512" y="116632"/>
            <a:ext cx="8712968" cy="72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l-GR" sz="3200" dirty="0" smtClean="0">
                <a:latin typeface="Calibri Light" panose="020F0302020204030204" pitchFamily="34" charset="0"/>
              </a:rPr>
              <a:t>Το μεγάλο τοπίο των προμηθειών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451" y="6309320"/>
            <a:ext cx="2384026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209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l-GR" sz="3200" dirty="0"/>
              <a:t>Σχέδιο Δράσης &amp; </a:t>
            </a:r>
            <a:r>
              <a:rPr lang="el-GR" sz="3200" dirty="0" smtClean="0"/>
              <a:t>Συνήθεις  </a:t>
            </a:r>
            <a:r>
              <a:rPr lang="el-GR" sz="3200" dirty="0"/>
              <a:t>Προβληματισμοί </a:t>
            </a:r>
            <a:br>
              <a:rPr lang="el-GR" sz="3200" dirty="0"/>
            </a:br>
            <a:r>
              <a:rPr lang="el-GR" sz="3200" dirty="0" smtClean="0">
                <a:latin typeface="Calibri Light" panose="020F0302020204030204" pitchFamily="34" charset="0"/>
              </a:rPr>
              <a:t>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67544" y="1772816"/>
          <a:ext cx="1673423" cy="3600000"/>
        </p:xfrm>
        <a:graphic>
          <a:graphicData uri="http://schemas.openxmlformats.org/presentationml/2006/ole">
            <p:oleObj spid="_x0000_s9229" name="Clip" r:id="rId3" imgW="1857375" imgH="3995738" progId="">
              <p:embed/>
            </p:oleObj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1907704" y="908720"/>
          <a:ext cx="4824535" cy="517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65304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 8"/>
          <p:cNvGraphicFramePr/>
          <p:nvPr>
            <p:extLst/>
          </p:nvPr>
        </p:nvGraphicFramePr>
        <p:xfrm>
          <a:off x="4553997" y="3212976"/>
          <a:ext cx="4356484" cy="198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xmlns="" val="429287735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30100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el-GR" sz="3200" dirty="0" smtClean="0"/>
              <a:t>Κριτήρια Επιλογών Πιλοτικού Έργου</a:t>
            </a:r>
            <a:br>
              <a:rPr lang="el-GR" sz="3200" dirty="0" smtClean="0"/>
            </a:br>
            <a:r>
              <a:rPr lang="el-GR" sz="3200" dirty="0" smtClean="0"/>
              <a:t>(τμήμα Οργανισμού και κατηγορία Προμηθειών)</a:t>
            </a:r>
            <a:r>
              <a:rPr lang="el-GR" sz="3200" dirty="0"/>
              <a:t/>
            </a:r>
            <a:br>
              <a:rPr lang="el-GR" sz="3200" dirty="0"/>
            </a:br>
            <a:r>
              <a:rPr lang="el-GR" sz="3200" dirty="0" smtClean="0">
                <a:latin typeface="Calibri Light" panose="020F0302020204030204" pitchFamily="34" charset="0"/>
              </a:rPr>
              <a:t>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65304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7504" y="1623163"/>
          <a:ext cx="5832648" cy="4862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5"/>
          <p:cNvGraphicFramePr>
            <a:graphicFrameLocks/>
          </p:cNvGraphicFramePr>
          <p:nvPr/>
        </p:nvGraphicFramePr>
        <p:xfrm>
          <a:off x="4067944" y="1241407"/>
          <a:ext cx="5351900" cy="471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680852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70444" y="116632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Μοντέλο Ανάλυσης Ευκαιριών </a:t>
            </a:r>
            <a:br>
              <a:rPr lang="el-GR" sz="3200" dirty="0" smtClean="0">
                <a:latin typeface="Calibri Light" panose="020F0302020204030204" pitchFamily="34" charset="0"/>
              </a:rPr>
            </a:br>
            <a:r>
              <a:rPr lang="el-GR" sz="1800" dirty="0" smtClean="0">
                <a:latin typeface="Calibri Light" panose="020F0302020204030204" pitchFamily="34" charset="0"/>
              </a:rPr>
              <a:t>ένας τρόπος προσέγγισης (παράδειγμα)</a:t>
            </a:r>
            <a:endParaRPr lang="el-GR" sz="1800" dirty="0">
              <a:latin typeface="Calibri Light" panose="020F0302020204030204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65304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2951161" y="1984743"/>
            <a:ext cx="5328592" cy="3384376"/>
          </a:xfrm>
          <a:prstGeom prst="rect">
            <a:avLst/>
          </a:prstGeom>
          <a:solidFill>
            <a:schemeClr val="bg1">
              <a:lumMod val="85000"/>
              <a:alpha val="9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6" name="Straight Connector 45"/>
          <p:cNvCxnSpPr>
            <a:stCxn id="45" idx="1"/>
            <a:endCxn id="45" idx="3"/>
          </p:cNvCxnSpPr>
          <p:nvPr/>
        </p:nvCxnSpPr>
        <p:spPr>
          <a:xfrm>
            <a:off x="2951161" y="3676931"/>
            <a:ext cx="53285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5" idx="0"/>
            <a:endCxn id="45" idx="2"/>
          </p:cNvCxnSpPr>
          <p:nvPr/>
        </p:nvCxnSpPr>
        <p:spPr>
          <a:xfrm>
            <a:off x="5615457" y="1984743"/>
            <a:ext cx="0" cy="33843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4642999" y="5673956"/>
            <a:ext cx="1874226" cy="471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80963" tIns="41275" rIns="80963" bIns="41275">
            <a:spAutoFit/>
          </a:bodyPr>
          <a:lstStyle>
            <a:defPPr>
              <a:defRPr lang="el-GR"/>
            </a:defPPr>
            <a:lvl1pPr algn="ctr" defTabSz="708025">
              <a:lnSpc>
                <a:spcPct val="90000"/>
              </a:lnSpc>
              <a:spcBef>
                <a:spcPct val="50000"/>
              </a:spcBef>
              <a:buFontTx/>
              <a:buNone/>
              <a:defRPr sz="1400" b="1" i="1">
                <a:latin typeface="Calibri Light" panose="020F0302020204030204" pitchFamily="34" charset="0"/>
              </a:defRPr>
            </a:lvl1pPr>
            <a:lvl2pPr marL="777875" indent="-300038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96975" indent="-238125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74813" indent="-238125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155825" indent="-239713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6130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30702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5274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9846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l-GR" altLang="el-GR" dirty="0"/>
              <a:t>Δυνατότητα Πραγματοποίησης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2879005" y="5449801"/>
            <a:ext cx="1008185" cy="247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lIns="80963" tIns="41275" rIns="80963" bIns="41275">
            <a:spAutoFit/>
          </a:bodyPr>
          <a:lstStyle>
            <a:lvl1pPr defTabSz="708025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77875" indent="-300038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96975" indent="-238125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74813" indent="-238125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155825" indent="-239713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6130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30702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5274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9846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200" b="1" i="1" dirty="0">
                <a:solidFill>
                  <a:schemeClr val="tx1"/>
                </a:solidFill>
                <a:latin typeface="Arial" panose="020B0604020202020204" pitchFamily="34" charset="0"/>
              </a:rPr>
              <a:t>Δύσκολο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7273034" y="5447492"/>
            <a:ext cx="1006719" cy="247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lIns="80963" tIns="41275" rIns="80963" bIns="41275">
            <a:spAutoFit/>
          </a:bodyPr>
          <a:lstStyle>
            <a:lvl1pPr defTabSz="708025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77875" indent="-300038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96975" indent="-238125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74813" indent="-238125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155825" indent="-239713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6130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30702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5274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9846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200" b="1" i="1" dirty="0">
                <a:solidFill>
                  <a:schemeClr val="tx1"/>
                </a:solidFill>
                <a:latin typeface="Arial" panose="020B0604020202020204" pitchFamily="34" charset="0"/>
              </a:rPr>
              <a:t>Εύκολο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756139" y="3213101"/>
            <a:ext cx="1872762" cy="4711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80963" tIns="41275" rIns="80963" bIns="41275">
            <a:spAutoFit/>
          </a:bodyPr>
          <a:lstStyle>
            <a:defPPr>
              <a:defRPr lang="el-GR"/>
            </a:defPPr>
            <a:lvl1pPr algn="ctr" defTabSz="708025">
              <a:lnSpc>
                <a:spcPct val="90000"/>
              </a:lnSpc>
              <a:spcBef>
                <a:spcPct val="50000"/>
              </a:spcBef>
              <a:buFontTx/>
              <a:buNone/>
              <a:defRPr sz="1400" b="1" i="1">
                <a:latin typeface="Calibri Light" panose="020F0302020204030204" pitchFamily="34" charset="0"/>
              </a:defRPr>
            </a:lvl1pPr>
            <a:lvl2pPr marL="777875" indent="-300038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96975" indent="-238125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74813" indent="-238125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155825" indent="-239713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6130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30702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5274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9846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l-GR" altLang="el-GR" dirty="0"/>
              <a:t>Πιθανή Επίδραση Αποτελέσματος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1870819" y="2007564"/>
            <a:ext cx="1008185" cy="247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lIns="80963" tIns="41275" rIns="80963" bIns="41275">
            <a:spAutoFit/>
          </a:bodyPr>
          <a:lstStyle>
            <a:defPPr>
              <a:defRPr lang="el-GR"/>
            </a:defPPr>
            <a:lvl1pPr algn="ctr" defTabSz="708025">
              <a:lnSpc>
                <a:spcPct val="90000"/>
              </a:lnSpc>
              <a:spcBef>
                <a:spcPct val="50000"/>
              </a:spcBef>
              <a:buFontTx/>
              <a:buNone/>
              <a:defRPr sz="1200" b="1" i="1">
                <a:latin typeface="Arial" panose="020B0604020202020204" pitchFamily="34" charset="0"/>
              </a:defRPr>
            </a:lvl1pPr>
            <a:lvl2pPr marL="777875" indent="-300038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96975" indent="-238125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74813" indent="-238125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155825" indent="-239713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6130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30702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5274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9846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l-GR" altLang="el-GR" dirty="0"/>
              <a:t>Μεγάλη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1870820" y="4941168"/>
            <a:ext cx="1008185" cy="247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lIns="80963" tIns="41275" rIns="80963" bIns="41275">
            <a:spAutoFit/>
          </a:bodyPr>
          <a:lstStyle>
            <a:defPPr>
              <a:defRPr lang="el-GR"/>
            </a:defPPr>
            <a:lvl1pPr algn="ctr" defTabSz="708025">
              <a:lnSpc>
                <a:spcPct val="90000"/>
              </a:lnSpc>
              <a:spcBef>
                <a:spcPct val="50000"/>
              </a:spcBef>
              <a:buFontTx/>
              <a:buNone/>
              <a:defRPr sz="1200" b="1" i="1">
                <a:latin typeface="Arial" panose="020B0604020202020204" pitchFamily="34" charset="0"/>
              </a:defRPr>
            </a:lvl1pPr>
            <a:lvl2pPr marL="777875" indent="-300038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96975" indent="-238125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74813" indent="-238125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155825" indent="-239713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6130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30702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5274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9846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l-GR" altLang="el-GR" dirty="0"/>
              <a:t>Μικρή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432872" y="5909533"/>
            <a:ext cx="1333205" cy="506728"/>
            <a:chOff x="70444" y="5589430"/>
            <a:chExt cx="1333205" cy="506728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70444" y="5589430"/>
              <a:ext cx="469108" cy="50672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963" tIns="41275" rIns="80963" bIns="41275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397121" y="5734050"/>
              <a:ext cx="1006528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963" tIns="41275" rIns="80963" bIns="41275">
              <a:spAutoFit/>
            </a:bodyPr>
            <a:lstStyle>
              <a:lvl1pPr defTabSz="708025">
                <a:spcBef>
                  <a:spcPct val="20000"/>
                </a:spcBef>
                <a:buChar char="•"/>
                <a:defRPr sz="3000">
                  <a:solidFill>
                    <a:srgbClr val="0D2C4B"/>
                  </a:solidFill>
                  <a:latin typeface="Trebuchet MS" panose="020B0603020202020204" pitchFamily="34" charset="0"/>
                </a:defRPr>
              </a:lvl1pPr>
              <a:lvl2pPr marL="777875" indent="-300038" defTabSz="708025">
                <a:spcBef>
                  <a:spcPct val="20000"/>
                </a:spcBef>
                <a:buChar char="–"/>
                <a:defRPr sz="2600">
                  <a:solidFill>
                    <a:srgbClr val="0D2C4B"/>
                  </a:solidFill>
                  <a:latin typeface="Trebuchet MS" panose="020B0603020202020204" pitchFamily="34" charset="0"/>
                </a:defRPr>
              </a:lvl2pPr>
              <a:lvl3pPr marL="1196975" indent="-238125" defTabSz="708025">
                <a:spcBef>
                  <a:spcPct val="20000"/>
                </a:spcBef>
                <a:buChar char="•"/>
                <a:defRPr sz="2300">
                  <a:solidFill>
                    <a:srgbClr val="0D2C4B"/>
                  </a:solidFill>
                  <a:latin typeface="Trebuchet MS" panose="020B0603020202020204" pitchFamily="34" charset="0"/>
                </a:defRPr>
              </a:lvl3pPr>
              <a:lvl4pPr marL="1674813" indent="-238125" defTabSz="708025">
                <a:spcBef>
                  <a:spcPct val="20000"/>
                </a:spcBef>
                <a:buChar char="–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4pPr>
              <a:lvl5pPr marL="2155825" indent="-239713" defTabSz="708025">
                <a:spcBef>
                  <a:spcPct val="20000"/>
                </a:spcBef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5pPr>
              <a:lvl6pPr marL="26130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6pPr>
              <a:lvl7pPr marL="30702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7pPr>
              <a:lvl8pPr marL="35274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8pPr>
              <a:lvl9pPr marL="39846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l-GR" sz="12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= </a:t>
              </a:r>
              <a:r>
                <a:rPr lang="en-US" altLang="el-GR" sz="1200" b="1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EURO </a:t>
              </a:r>
              <a:endParaRPr lang="el-GR" altLang="el-GR" sz="1200" b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05467" y="3749323"/>
            <a:ext cx="575896" cy="506412"/>
            <a:chOff x="5705467" y="3749323"/>
            <a:chExt cx="575896" cy="506412"/>
          </a:xfrm>
        </p:grpSpPr>
        <p:sp>
          <p:nvSpPr>
            <p:cNvPr id="61" name="Oval 16"/>
            <p:cNvSpPr>
              <a:spLocks noChangeArrowheads="1"/>
            </p:cNvSpPr>
            <p:nvPr/>
          </p:nvSpPr>
          <p:spPr bwMode="auto">
            <a:xfrm>
              <a:off x="5705467" y="3749323"/>
              <a:ext cx="575896" cy="50641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963" tIns="41275" rIns="80963" bIns="41275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>
              <a:off x="5753446" y="3905195"/>
              <a:ext cx="468940" cy="228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963" tIns="41275" rIns="80963" bIns="41275">
              <a:spAutoFit/>
            </a:bodyPr>
            <a:lstStyle>
              <a:lvl1pPr defTabSz="708025">
                <a:spcBef>
                  <a:spcPct val="20000"/>
                </a:spcBef>
                <a:buChar char="•"/>
                <a:defRPr sz="3000">
                  <a:solidFill>
                    <a:srgbClr val="0D2C4B"/>
                  </a:solidFill>
                  <a:latin typeface="Trebuchet MS" panose="020B0603020202020204" pitchFamily="34" charset="0"/>
                </a:defRPr>
              </a:lvl1pPr>
              <a:lvl2pPr marL="777875" indent="-300038" defTabSz="708025">
                <a:spcBef>
                  <a:spcPct val="20000"/>
                </a:spcBef>
                <a:buChar char="–"/>
                <a:defRPr sz="2600">
                  <a:solidFill>
                    <a:srgbClr val="0D2C4B"/>
                  </a:solidFill>
                  <a:latin typeface="Trebuchet MS" panose="020B0603020202020204" pitchFamily="34" charset="0"/>
                </a:defRPr>
              </a:lvl2pPr>
              <a:lvl3pPr marL="1196975" indent="-238125" defTabSz="708025">
                <a:spcBef>
                  <a:spcPct val="20000"/>
                </a:spcBef>
                <a:buChar char="•"/>
                <a:defRPr sz="2300">
                  <a:solidFill>
                    <a:srgbClr val="0D2C4B"/>
                  </a:solidFill>
                  <a:latin typeface="Trebuchet MS" panose="020B0603020202020204" pitchFamily="34" charset="0"/>
                </a:defRPr>
              </a:lvl3pPr>
              <a:lvl4pPr marL="1674813" indent="-238125" defTabSz="708025">
                <a:spcBef>
                  <a:spcPct val="20000"/>
                </a:spcBef>
                <a:buChar char="–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4pPr>
              <a:lvl5pPr marL="2155825" indent="-239713" defTabSz="708025">
                <a:spcBef>
                  <a:spcPct val="20000"/>
                </a:spcBef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5pPr>
              <a:lvl6pPr marL="26130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6pPr>
              <a:lvl7pPr marL="30702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7pPr>
              <a:lvl8pPr marL="35274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8pPr>
              <a:lvl9pPr marL="39846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l-GR" sz="1050" b="1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I</a:t>
              </a:r>
              <a:r>
                <a:rPr lang="el-GR" altLang="el-GR" sz="1050" b="1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.</a:t>
              </a:r>
              <a:r>
                <a:rPr lang="en-US" altLang="el-GR" sz="1050" b="1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T</a:t>
              </a:r>
              <a:r>
                <a:rPr lang="el-GR" altLang="el-GR" sz="1050" b="1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.</a:t>
              </a:r>
              <a:endParaRPr lang="el-GR" altLang="el-GR" sz="1050" b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489788" y="2134142"/>
            <a:ext cx="828674" cy="506728"/>
            <a:chOff x="5472481" y="2599374"/>
            <a:chExt cx="828674" cy="506728"/>
          </a:xfrm>
        </p:grpSpPr>
        <p:sp>
          <p:nvSpPr>
            <p:cNvPr id="65" name="Oval 14"/>
            <p:cNvSpPr>
              <a:spLocks noChangeArrowheads="1"/>
            </p:cNvSpPr>
            <p:nvPr/>
          </p:nvSpPr>
          <p:spPr bwMode="auto">
            <a:xfrm>
              <a:off x="5508382" y="2599374"/>
              <a:ext cx="792773" cy="50672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963" tIns="41275" rIns="80963" bIns="41275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66" name="Text Box 23"/>
            <p:cNvSpPr txBox="1">
              <a:spLocks noChangeArrowheads="1"/>
            </p:cNvSpPr>
            <p:nvPr/>
          </p:nvSpPr>
          <p:spPr bwMode="auto">
            <a:xfrm>
              <a:off x="5472481" y="2651416"/>
              <a:ext cx="828673" cy="422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963" tIns="41275" rIns="80963" bIns="41275">
              <a:spAutoFit/>
            </a:bodyPr>
            <a:lstStyle>
              <a:lvl1pPr defTabSz="708025">
                <a:spcBef>
                  <a:spcPct val="20000"/>
                </a:spcBef>
                <a:buChar char="•"/>
                <a:defRPr sz="3000">
                  <a:solidFill>
                    <a:srgbClr val="0D2C4B"/>
                  </a:solidFill>
                  <a:latin typeface="Trebuchet MS" panose="020B0603020202020204" pitchFamily="34" charset="0"/>
                </a:defRPr>
              </a:lvl1pPr>
              <a:lvl2pPr marL="777875" indent="-300038" defTabSz="708025">
                <a:spcBef>
                  <a:spcPct val="20000"/>
                </a:spcBef>
                <a:buChar char="–"/>
                <a:defRPr sz="2600">
                  <a:solidFill>
                    <a:srgbClr val="0D2C4B"/>
                  </a:solidFill>
                  <a:latin typeface="Trebuchet MS" panose="020B0603020202020204" pitchFamily="34" charset="0"/>
                </a:defRPr>
              </a:lvl2pPr>
              <a:lvl3pPr marL="1196975" indent="-238125" defTabSz="708025">
                <a:spcBef>
                  <a:spcPct val="20000"/>
                </a:spcBef>
                <a:buChar char="•"/>
                <a:defRPr sz="2300">
                  <a:solidFill>
                    <a:srgbClr val="0D2C4B"/>
                  </a:solidFill>
                  <a:latin typeface="Trebuchet MS" panose="020B0603020202020204" pitchFamily="34" charset="0"/>
                </a:defRPr>
              </a:lvl3pPr>
              <a:lvl4pPr marL="1674813" indent="-238125" defTabSz="708025">
                <a:spcBef>
                  <a:spcPct val="20000"/>
                </a:spcBef>
                <a:buChar char="–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4pPr>
              <a:lvl5pPr marL="2155825" indent="-239713" defTabSz="708025">
                <a:spcBef>
                  <a:spcPct val="20000"/>
                </a:spcBef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5pPr>
              <a:lvl6pPr marL="26130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6pPr>
              <a:lvl7pPr marL="30702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7pPr>
              <a:lvl8pPr marL="35274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8pPr>
              <a:lvl9pPr marL="39846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900" b="1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Ιατρικό</a:t>
              </a:r>
              <a:r>
                <a:rPr lang="el-GR" altLang="el-GR" sz="1050" b="1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900" b="1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Υλικό</a:t>
              </a:r>
              <a:endParaRPr lang="el-GR" altLang="el-GR" sz="900" b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34867" y="2883443"/>
            <a:ext cx="1079989" cy="601656"/>
            <a:chOff x="3934867" y="2883443"/>
            <a:chExt cx="1079989" cy="601656"/>
          </a:xfrm>
        </p:grpSpPr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4022377" y="2883443"/>
              <a:ext cx="701364" cy="60165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963" tIns="41275" rIns="80963" bIns="41275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67" name="Text Box 25"/>
            <p:cNvSpPr txBox="1">
              <a:spLocks noChangeArrowheads="1"/>
            </p:cNvSpPr>
            <p:nvPr/>
          </p:nvSpPr>
          <p:spPr bwMode="auto">
            <a:xfrm>
              <a:off x="3934867" y="3029952"/>
              <a:ext cx="1079989" cy="353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963" tIns="41275" rIns="80963" bIns="41275">
              <a:spAutoFit/>
            </a:bodyPr>
            <a:lstStyle>
              <a:lvl1pPr defTabSz="708025">
                <a:spcBef>
                  <a:spcPct val="20000"/>
                </a:spcBef>
                <a:buChar char="•"/>
                <a:defRPr sz="3000">
                  <a:solidFill>
                    <a:srgbClr val="0D2C4B"/>
                  </a:solidFill>
                  <a:latin typeface="Trebuchet MS" panose="020B0603020202020204" pitchFamily="34" charset="0"/>
                </a:defRPr>
              </a:lvl1pPr>
              <a:lvl2pPr marL="777875" indent="-300038" defTabSz="708025">
                <a:spcBef>
                  <a:spcPct val="20000"/>
                </a:spcBef>
                <a:buChar char="–"/>
                <a:defRPr sz="2600">
                  <a:solidFill>
                    <a:srgbClr val="0D2C4B"/>
                  </a:solidFill>
                  <a:latin typeface="Trebuchet MS" panose="020B0603020202020204" pitchFamily="34" charset="0"/>
                </a:defRPr>
              </a:lvl2pPr>
              <a:lvl3pPr marL="1196975" indent="-238125" defTabSz="708025">
                <a:spcBef>
                  <a:spcPct val="20000"/>
                </a:spcBef>
                <a:buChar char="•"/>
                <a:defRPr sz="2300">
                  <a:solidFill>
                    <a:srgbClr val="0D2C4B"/>
                  </a:solidFill>
                  <a:latin typeface="Trebuchet MS" panose="020B0603020202020204" pitchFamily="34" charset="0"/>
                </a:defRPr>
              </a:lvl3pPr>
              <a:lvl4pPr marL="1674813" indent="-238125" defTabSz="708025">
                <a:spcBef>
                  <a:spcPct val="20000"/>
                </a:spcBef>
                <a:buChar char="–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4pPr>
              <a:lvl5pPr marL="2155825" indent="-239713" defTabSz="708025">
                <a:spcBef>
                  <a:spcPct val="20000"/>
                </a:spcBef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5pPr>
              <a:lvl6pPr marL="26130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6pPr>
              <a:lvl7pPr marL="30702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7pPr>
              <a:lvl8pPr marL="35274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8pPr>
              <a:lvl9pPr marL="39846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900" b="1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Συντήρηση Ακινήτων</a:t>
              </a:r>
              <a:r>
                <a:rPr lang="el-GR" altLang="el-GR" sz="1050" b="1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endParaRPr lang="el-GR" altLang="el-GR" sz="1050" b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702630" y="3029952"/>
            <a:ext cx="768509" cy="386243"/>
            <a:chOff x="6588224" y="2348549"/>
            <a:chExt cx="1151937" cy="506728"/>
          </a:xfrm>
        </p:grpSpPr>
        <p:sp>
          <p:nvSpPr>
            <p:cNvPr id="69" name="Oval 21"/>
            <p:cNvSpPr>
              <a:spLocks noChangeArrowheads="1"/>
            </p:cNvSpPr>
            <p:nvPr/>
          </p:nvSpPr>
          <p:spPr bwMode="auto">
            <a:xfrm>
              <a:off x="6731977" y="2348549"/>
              <a:ext cx="864577" cy="50672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963" tIns="41275" rIns="80963" bIns="41275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6588224" y="2472531"/>
              <a:ext cx="1151937" cy="25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963" tIns="41275" rIns="80963" bIns="41275">
              <a:spAutoFit/>
            </a:bodyPr>
            <a:lstStyle>
              <a:lvl1pPr defTabSz="708025">
                <a:spcBef>
                  <a:spcPct val="20000"/>
                </a:spcBef>
                <a:buChar char="•"/>
                <a:defRPr sz="3000">
                  <a:solidFill>
                    <a:srgbClr val="0D2C4B"/>
                  </a:solidFill>
                  <a:latin typeface="Trebuchet MS" panose="020B0603020202020204" pitchFamily="34" charset="0"/>
                </a:defRPr>
              </a:lvl1pPr>
              <a:lvl2pPr marL="777875" indent="-300038" defTabSz="708025">
                <a:spcBef>
                  <a:spcPct val="20000"/>
                </a:spcBef>
                <a:buChar char="–"/>
                <a:defRPr sz="2600">
                  <a:solidFill>
                    <a:srgbClr val="0D2C4B"/>
                  </a:solidFill>
                  <a:latin typeface="Trebuchet MS" panose="020B0603020202020204" pitchFamily="34" charset="0"/>
                </a:defRPr>
              </a:lvl2pPr>
              <a:lvl3pPr marL="1196975" indent="-238125" defTabSz="708025">
                <a:spcBef>
                  <a:spcPct val="20000"/>
                </a:spcBef>
                <a:buChar char="•"/>
                <a:defRPr sz="2300">
                  <a:solidFill>
                    <a:srgbClr val="0D2C4B"/>
                  </a:solidFill>
                  <a:latin typeface="Trebuchet MS" panose="020B0603020202020204" pitchFamily="34" charset="0"/>
                </a:defRPr>
              </a:lvl3pPr>
              <a:lvl4pPr marL="1674813" indent="-238125" defTabSz="708025">
                <a:spcBef>
                  <a:spcPct val="20000"/>
                </a:spcBef>
                <a:buChar char="–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4pPr>
              <a:lvl5pPr marL="2155825" indent="-239713" defTabSz="708025">
                <a:spcBef>
                  <a:spcPct val="20000"/>
                </a:spcBef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5pPr>
              <a:lvl6pPr marL="26130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6pPr>
              <a:lvl7pPr marL="30702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7pPr>
              <a:lvl8pPr marL="35274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8pPr>
              <a:lvl9pPr marL="39846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8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Αναλώσιμα</a:t>
              </a:r>
              <a:endParaRPr lang="en-US" altLang="el-GR" sz="1200" b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123939" y="4553222"/>
            <a:ext cx="694400" cy="404977"/>
            <a:chOff x="7339763" y="3824243"/>
            <a:chExt cx="969230" cy="531380"/>
          </a:xfrm>
        </p:grpSpPr>
        <p:sp>
          <p:nvSpPr>
            <p:cNvPr id="72" name="Oval 16"/>
            <p:cNvSpPr>
              <a:spLocks noChangeArrowheads="1"/>
            </p:cNvSpPr>
            <p:nvPr/>
          </p:nvSpPr>
          <p:spPr bwMode="auto">
            <a:xfrm>
              <a:off x="7644765" y="3849211"/>
              <a:ext cx="575896" cy="50641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963" tIns="41275" rIns="80963" bIns="41275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73" name="Text Box 30"/>
            <p:cNvSpPr txBox="1">
              <a:spLocks noChangeArrowheads="1"/>
            </p:cNvSpPr>
            <p:nvPr/>
          </p:nvSpPr>
          <p:spPr bwMode="auto">
            <a:xfrm>
              <a:off x="7339763" y="3824243"/>
              <a:ext cx="969230" cy="527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963" tIns="41275" rIns="80963" bIns="41275">
              <a:spAutoFit/>
            </a:bodyPr>
            <a:lstStyle>
              <a:lvl1pPr defTabSz="708025">
                <a:spcBef>
                  <a:spcPct val="20000"/>
                </a:spcBef>
                <a:buChar char="•"/>
                <a:defRPr sz="3000">
                  <a:solidFill>
                    <a:srgbClr val="0D2C4B"/>
                  </a:solidFill>
                  <a:latin typeface="Trebuchet MS" panose="020B0603020202020204" pitchFamily="34" charset="0"/>
                </a:defRPr>
              </a:lvl1pPr>
              <a:lvl2pPr marL="777875" indent="-300038" defTabSz="708025">
                <a:spcBef>
                  <a:spcPct val="20000"/>
                </a:spcBef>
                <a:buChar char="–"/>
                <a:defRPr sz="2600">
                  <a:solidFill>
                    <a:srgbClr val="0D2C4B"/>
                  </a:solidFill>
                  <a:latin typeface="Trebuchet MS" panose="020B0603020202020204" pitchFamily="34" charset="0"/>
                </a:defRPr>
              </a:lvl2pPr>
              <a:lvl3pPr marL="1196975" indent="-238125" defTabSz="708025">
                <a:spcBef>
                  <a:spcPct val="20000"/>
                </a:spcBef>
                <a:buChar char="•"/>
                <a:defRPr sz="2300">
                  <a:solidFill>
                    <a:srgbClr val="0D2C4B"/>
                  </a:solidFill>
                  <a:latin typeface="Trebuchet MS" panose="020B0603020202020204" pitchFamily="34" charset="0"/>
                </a:defRPr>
              </a:lvl3pPr>
              <a:lvl4pPr marL="1674813" indent="-238125" defTabSz="708025">
                <a:spcBef>
                  <a:spcPct val="20000"/>
                </a:spcBef>
                <a:buChar char="–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4pPr>
              <a:lvl5pPr marL="2155825" indent="-239713" defTabSz="708025">
                <a:spcBef>
                  <a:spcPct val="20000"/>
                </a:spcBef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5pPr>
              <a:lvl6pPr marL="26130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6pPr>
              <a:lvl7pPr marL="30702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7pPr>
              <a:lvl8pPr marL="35274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8pPr>
              <a:lvl9pPr marL="39846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9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Είδη</a:t>
              </a:r>
              <a:endParaRPr lang="el-GR" altLang="el-GR" sz="1050" b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9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Γραφείου</a:t>
              </a:r>
              <a:endParaRPr lang="el-GR" altLang="el-GR" sz="1050" b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71052" y="2313873"/>
            <a:ext cx="1153258" cy="506728"/>
            <a:chOff x="3071052" y="2313873"/>
            <a:chExt cx="1153258" cy="506728"/>
          </a:xfrm>
        </p:grpSpPr>
        <p:sp>
          <p:nvSpPr>
            <p:cNvPr id="62" name="Oval 20"/>
            <p:cNvSpPr>
              <a:spLocks noChangeArrowheads="1"/>
            </p:cNvSpPr>
            <p:nvPr/>
          </p:nvSpPr>
          <p:spPr bwMode="auto">
            <a:xfrm>
              <a:off x="3268756" y="2313873"/>
              <a:ext cx="500113" cy="50672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963" tIns="41275" rIns="80963" bIns="41275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3071052" y="2381750"/>
              <a:ext cx="1153258" cy="40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963" tIns="41275" rIns="80963" bIns="41275">
              <a:spAutoFit/>
            </a:bodyPr>
            <a:lstStyle>
              <a:lvl1pPr defTabSz="708025">
                <a:spcBef>
                  <a:spcPct val="20000"/>
                </a:spcBef>
                <a:buChar char="•"/>
                <a:defRPr sz="3000">
                  <a:solidFill>
                    <a:srgbClr val="0D2C4B"/>
                  </a:solidFill>
                  <a:latin typeface="Trebuchet MS" panose="020B0603020202020204" pitchFamily="34" charset="0"/>
                </a:defRPr>
              </a:lvl1pPr>
              <a:lvl2pPr marL="777875" indent="-300038" defTabSz="708025">
                <a:spcBef>
                  <a:spcPct val="20000"/>
                </a:spcBef>
                <a:buChar char="–"/>
                <a:defRPr sz="2600">
                  <a:solidFill>
                    <a:srgbClr val="0D2C4B"/>
                  </a:solidFill>
                  <a:latin typeface="Trebuchet MS" panose="020B0603020202020204" pitchFamily="34" charset="0"/>
                </a:defRPr>
              </a:lvl2pPr>
              <a:lvl3pPr marL="1196975" indent="-238125" defTabSz="708025">
                <a:spcBef>
                  <a:spcPct val="20000"/>
                </a:spcBef>
                <a:buChar char="•"/>
                <a:defRPr sz="2300">
                  <a:solidFill>
                    <a:srgbClr val="0D2C4B"/>
                  </a:solidFill>
                  <a:latin typeface="Trebuchet MS" panose="020B0603020202020204" pitchFamily="34" charset="0"/>
                </a:defRPr>
              </a:lvl3pPr>
              <a:lvl4pPr marL="1674813" indent="-238125" defTabSz="708025">
                <a:spcBef>
                  <a:spcPct val="20000"/>
                </a:spcBef>
                <a:buChar char="–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4pPr>
              <a:lvl5pPr marL="2155825" indent="-239713" defTabSz="708025">
                <a:spcBef>
                  <a:spcPct val="20000"/>
                </a:spcBef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5pPr>
              <a:lvl6pPr marL="26130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6pPr>
              <a:lvl7pPr marL="30702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7pPr>
              <a:lvl8pPr marL="35274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8pPr>
              <a:lvl9pPr marL="39846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900" b="1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Υπηρεσίες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900" b="1" dirty="0" smtClean="0">
                  <a:solidFill>
                    <a:srgbClr val="000099"/>
                  </a:solidFill>
                  <a:latin typeface="Arial" panose="020B0604020202020204" pitchFamily="34" charset="0"/>
                </a:rPr>
                <a:t>Μεταφορών</a:t>
              </a:r>
              <a:endParaRPr lang="el-GR" altLang="el-GR" sz="1050" b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116850" y="3968730"/>
            <a:ext cx="751650" cy="330491"/>
            <a:chOff x="4373059" y="3737768"/>
            <a:chExt cx="751650" cy="330491"/>
          </a:xfrm>
        </p:grpSpPr>
        <p:sp>
          <p:nvSpPr>
            <p:cNvPr id="76" name="Text Box 28"/>
            <p:cNvSpPr txBox="1">
              <a:spLocks noChangeArrowheads="1"/>
            </p:cNvSpPr>
            <p:nvPr/>
          </p:nvSpPr>
          <p:spPr bwMode="auto">
            <a:xfrm>
              <a:off x="4439145" y="3737768"/>
              <a:ext cx="685564" cy="235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963" tIns="41275" rIns="80963" bIns="41275">
              <a:spAutoFit/>
            </a:bodyPr>
            <a:lstStyle>
              <a:lvl1pPr defTabSz="708025">
                <a:spcBef>
                  <a:spcPct val="20000"/>
                </a:spcBef>
                <a:buChar char="•"/>
                <a:defRPr sz="3000">
                  <a:solidFill>
                    <a:srgbClr val="0D2C4B"/>
                  </a:solidFill>
                  <a:latin typeface="Trebuchet MS" panose="020B0603020202020204" pitchFamily="34" charset="0"/>
                </a:defRPr>
              </a:lvl1pPr>
              <a:lvl2pPr marL="777875" indent="-300038" defTabSz="708025">
                <a:spcBef>
                  <a:spcPct val="20000"/>
                </a:spcBef>
                <a:buChar char="–"/>
                <a:defRPr sz="2600">
                  <a:solidFill>
                    <a:srgbClr val="0D2C4B"/>
                  </a:solidFill>
                  <a:latin typeface="Trebuchet MS" panose="020B0603020202020204" pitchFamily="34" charset="0"/>
                </a:defRPr>
              </a:lvl2pPr>
              <a:lvl3pPr marL="1196975" indent="-238125" defTabSz="708025">
                <a:spcBef>
                  <a:spcPct val="20000"/>
                </a:spcBef>
                <a:buChar char="•"/>
                <a:defRPr sz="2300">
                  <a:solidFill>
                    <a:srgbClr val="0D2C4B"/>
                  </a:solidFill>
                  <a:latin typeface="Trebuchet MS" panose="020B0603020202020204" pitchFamily="34" charset="0"/>
                </a:defRPr>
              </a:lvl3pPr>
              <a:lvl4pPr marL="1674813" indent="-238125" defTabSz="708025">
                <a:spcBef>
                  <a:spcPct val="20000"/>
                </a:spcBef>
                <a:buChar char="–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4pPr>
              <a:lvl5pPr marL="2155825" indent="-239713" defTabSz="708025">
                <a:spcBef>
                  <a:spcPct val="20000"/>
                </a:spcBef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5pPr>
              <a:lvl6pPr marL="26130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6pPr>
              <a:lvl7pPr marL="30702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7pPr>
              <a:lvl8pPr marL="35274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8pPr>
              <a:lvl9pPr marL="39846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9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Ταξίδια</a:t>
              </a:r>
              <a:r>
                <a:rPr lang="el-GR" altLang="el-GR" sz="105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  <a:endParaRPr lang="el-GR" altLang="el-GR" sz="1200" b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Oval 18"/>
            <p:cNvSpPr>
              <a:spLocks noChangeArrowheads="1"/>
            </p:cNvSpPr>
            <p:nvPr/>
          </p:nvSpPr>
          <p:spPr bwMode="auto">
            <a:xfrm>
              <a:off x="4373059" y="3850771"/>
              <a:ext cx="233362" cy="2174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963" tIns="41275" rIns="80963" bIns="41275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l-GR" altLang="el-GR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315091" y="4641602"/>
            <a:ext cx="1223596" cy="422680"/>
            <a:chOff x="4315091" y="4641602"/>
            <a:chExt cx="1223596" cy="422680"/>
          </a:xfrm>
        </p:grpSpPr>
        <p:sp>
          <p:nvSpPr>
            <p:cNvPr id="79" name="Text Box 29"/>
            <p:cNvSpPr txBox="1">
              <a:spLocks noChangeArrowheads="1"/>
            </p:cNvSpPr>
            <p:nvPr/>
          </p:nvSpPr>
          <p:spPr bwMode="auto">
            <a:xfrm>
              <a:off x="4315091" y="4641602"/>
              <a:ext cx="1223596" cy="422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963" tIns="41275" rIns="80963" bIns="41275">
              <a:spAutoFit/>
            </a:bodyPr>
            <a:lstStyle>
              <a:lvl1pPr defTabSz="708025">
                <a:spcBef>
                  <a:spcPct val="20000"/>
                </a:spcBef>
                <a:buChar char="•"/>
                <a:defRPr sz="3000">
                  <a:solidFill>
                    <a:srgbClr val="0D2C4B"/>
                  </a:solidFill>
                  <a:latin typeface="Trebuchet MS" panose="020B0603020202020204" pitchFamily="34" charset="0"/>
                </a:defRPr>
              </a:lvl1pPr>
              <a:lvl2pPr marL="777875" indent="-300038" defTabSz="708025">
                <a:spcBef>
                  <a:spcPct val="20000"/>
                </a:spcBef>
                <a:buChar char="–"/>
                <a:defRPr sz="2600">
                  <a:solidFill>
                    <a:srgbClr val="0D2C4B"/>
                  </a:solidFill>
                  <a:latin typeface="Trebuchet MS" panose="020B0603020202020204" pitchFamily="34" charset="0"/>
                </a:defRPr>
              </a:lvl2pPr>
              <a:lvl3pPr marL="1196975" indent="-238125" defTabSz="708025">
                <a:spcBef>
                  <a:spcPct val="20000"/>
                </a:spcBef>
                <a:buChar char="•"/>
                <a:defRPr sz="2300">
                  <a:solidFill>
                    <a:srgbClr val="0D2C4B"/>
                  </a:solidFill>
                  <a:latin typeface="Trebuchet MS" panose="020B0603020202020204" pitchFamily="34" charset="0"/>
                </a:defRPr>
              </a:lvl3pPr>
              <a:lvl4pPr marL="1674813" indent="-238125" defTabSz="708025">
                <a:spcBef>
                  <a:spcPct val="20000"/>
                </a:spcBef>
                <a:buChar char="–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4pPr>
              <a:lvl5pPr marL="2155825" indent="-239713" defTabSz="708025">
                <a:spcBef>
                  <a:spcPct val="20000"/>
                </a:spcBef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5pPr>
              <a:lvl6pPr marL="26130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6pPr>
              <a:lvl7pPr marL="30702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7pPr>
              <a:lvl8pPr marL="35274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8pPr>
              <a:lvl9pPr marL="39846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9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Υλικά</a:t>
              </a:r>
              <a:r>
                <a:rPr lang="el-GR" altLang="el-GR" sz="105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9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Καθαριότητας</a:t>
              </a:r>
            </a:p>
          </p:txBody>
        </p:sp>
        <p:sp>
          <p:nvSpPr>
            <p:cNvPr id="80" name="Oval 18"/>
            <p:cNvSpPr>
              <a:spLocks noChangeArrowheads="1"/>
            </p:cNvSpPr>
            <p:nvPr/>
          </p:nvSpPr>
          <p:spPr bwMode="auto">
            <a:xfrm>
              <a:off x="4494824" y="4641602"/>
              <a:ext cx="233362" cy="2174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963" tIns="41275" rIns="80963" bIns="41275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l-GR" altLang="el-GR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120157" y="4675589"/>
            <a:ext cx="851384" cy="321259"/>
            <a:chOff x="4292407" y="4254372"/>
            <a:chExt cx="851384" cy="321259"/>
          </a:xfrm>
        </p:grpSpPr>
        <p:sp>
          <p:nvSpPr>
            <p:cNvPr id="82" name="Text Box 27"/>
            <p:cNvSpPr txBox="1">
              <a:spLocks noChangeArrowheads="1"/>
            </p:cNvSpPr>
            <p:nvPr/>
          </p:nvSpPr>
          <p:spPr bwMode="auto">
            <a:xfrm>
              <a:off x="4351018" y="4254372"/>
              <a:ext cx="792773" cy="2080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963" tIns="41275" rIns="80963" bIns="41275">
              <a:spAutoFit/>
            </a:bodyPr>
            <a:lstStyle>
              <a:lvl1pPr defTabSz="708025">
                <a:spcBef>
                  <a:spcPct val="20000"/>
                </a:spcBef>
                <a:buChar char="•"/>
                <a:defRPr sz="3000">
                  <a:solidFill>
                    <a:srgbClr val="0D2C4B"/>
                  </a:solidFill>
                  <a:latin typeface="Trebuchet MS" panose="020B0603020202020204" pitchFamily="34" charset="0"/>
                </a:defRPr>
              </a:lvl1pPr>
              <a:lvl2pPr marL="777875" indent="-300038" defTabSz="708025">
                <a:spcBef>
                  <a:spcPct val="20000"/>
                </a:spcBef>
                <a:buChar char="–"/>
                <a:defRPr sz="2600">
                  <a:solidFill>
                    <a:srgbClr val="0D2C4B"/>
                  </a:solidFill>
                  <a:latin typeface="Trebuchet MS" panose="020B0603020202020204" pitchFamily="34" charset="0"/>
                </a:defRPr>
              </a:lvl2pPr>
              <a:lvl3pPr marL="1196975" indent="-238125" defTabSz="708025">
                <a:spcBef>
                  <a:spcPct val="20000"/>
                </a:spcBef>
                <a:buChar char="•"/>
                <a:defRPr sz="2300">
                  <a:solidFill>
                    <a:srgbClr val="0D2C4B"/>
                  </a:solidFill>
                  <a:latin typeface="Trebuchet MS" panose="020B0603020202020204" pitchFamily="34" charset="0"/>
                </a:defRPr>
              </a:lvl3pPr>
              <a:lvl4pPr marL="1674813" indent="-238125" defTabSz="708025">
                <a:spcBef>
                  <a:spcPct val="20000"/>
                </a:spcBef>
                <a:buChar char="–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4pPr>
              <a:lvl5pPr marL="2155825" indent="-239713" defTabSz="708025">
                <a:spcBef>
                  <a:spcPct val="20000"/>
                </a:spcBef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5pPr>
              <a:lvl6pPr marL="26130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6pPr>
              <a:lvl7pPr marL="30702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7pPr>
              <a:lvl8pPr marL="35274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8pPr>
              <a:lvl9pPr marL="3984625" indent="-239713" defTabSz="7080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900">
                  <a:solidFill>
                    <a:srgbClr val="0D2C4B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l-GR" altLang="el-GR" sz="900" b="1" dirty="0">
                  <a:solidFill>
                    <a:srgbClr val="000099"/>
                  </a:solidFill>
                  <a:latin typeface="Arial" panose="020B0604020202020204" pitchFamily="34" charset="0"/>
                </a:rPr>
                <a:t>Τρόφιμα</a:t>
              </a:r>
              <a:endParaRPr lang="el-GR" altLang="el-GR" sz="1050" b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Oval 18"/>
            <p:cNvSpPr>
              <a:spLocks noChangeArrowheads="1"/>
            </p:cNvSpPr>
            <p:nvPr/>
          </p:nvSpPr>
          <p:spPr bwMode="auto">
            <a:xfrm>
              <a:off x="4292407" y="4358143"/>
              <a:ext cx="233362" cy="21748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963" tIns="41275" rIns="80963" bIns="41275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l-GR" altLang="el-GR"/>
            </a:p>
          </p:txBody>
        </p:sp>
      </p:grpSp>
      <p:sp>
        <p:nvSpPr>
          <p:cNvPr id="23586" name="Text Box 37"/>
          <p:cNvSpPr txBox="1">
            <a:spLocks noChangeArrowheads="1"/>
          </p:cNvSpPr>
          <p:nvPr/>
        </p:nvSpPr>
        <p:spPr bwMode="auto">
          <a:xfrm>
            <a:off x="7747653" y="2094963"/>
            <a:ext cx="417396" cy="30495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963" tIns="41275" rIns="80963" bIns="41275">
            <a:spAutoFit/>
          </a:bodyPr>
          <a:lstStyle>
            <a:lvl1pPr defTabSz="708025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77875" indent="-300038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96975" indent="-238125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74813" indent="-238125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155825" indent="-239713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6130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30702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5274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9846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600" b="1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#1</a:t>
            </a:r>
            <a:endParaRPr lang="el-GR" altLang="el-GR" sz="1600" b="1" i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6" name="Text Box 37"/>
          <p:cNvSpPr txBox="1">
            <a:spLocks noChangeArrowheads="1"/>
          </p:cNvSpPr>
          <p:nvPr/>
        </p:nvSpPr>
        <p:spPr bwMode="auto">
          <a:xfrm>
            <a:off x="7776393" y="4996847"/>
            <a:ext cx="417396" cy="30495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963" tIns="41275" rIns="80963" bIns="41275">
            <a:spAutoFit/>
          </a:bodyPr>
          <a:lstStyle>
            <a:lvl1pPr defTabSz="708025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77875" indent="-300038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96975" indent="-238125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74813" indent="-238125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155825" indent="-239713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6130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30702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5274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9846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600" b="1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#2</a:t>
            </a:r>
            <a:endParaRPr lang="el-GR" altLang="el-GR" sz="1600" b="1" i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7" name="Text Box 37"/>
          <p:cNvSpPr txBox="1">
            <a:spLocks noChangeArrowheads="1"/>
          </p:cNvSpPr>
          <p:nvPr/>
        </p:nvSpPr>
        <p:spPr bwMode="auto">
          <a:xfrm>
            <a:off x="5145977" y="2094962"/>
            <a:ext cx="417396" cy="30495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963" tIns="41275" rIns="80963" bIns="41275">
            <a:spAutoFit/>
          </a:bodyPr>
          <a:lstStyle>
            <a:lvl1pPr defTabSz="708025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77875" indent="-300038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96975" indent="-238125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74813" indent="-238125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155825" indent="-239713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6130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30702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5274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9846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600" b="1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#3</a:t>
            </a:r>
            <a:endParaRPr lang="el-GR" altLang="el-GR" sz="1600" b="1" i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8" name="Text Box 37"/>
          <p:cNvSpPr txBox="1">
            <a:spLocks noChangeArrowheads="1"/>
          </p:cNvSpPr>
          <p:nvPr/>
        </p:nvSpPr>
        <p:spPr bwMode="auto">
          <a:xfrm>
            <a:off x="5145977" y="4996848"/>
            <a:ext cx="417396" cy="30495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963" tIns="41275" rIns="80963" bIns="41275">
            <a:spAutoFit/>
          </a:bodyPr>
          <a:lstStyle>
            <a:lvl1pPr defTabSz="708025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77875" indent="-300038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96975" indent="-238125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74813" indent="-238125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155825" indent="-239713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6130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30702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5274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984625" indent="-239713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600" b="1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#4</a:t>
            </a:r>
            <a:endParaRPr lang="el-GR" altLang="el-GR" sz="1600" b="1" i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05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6" grpId="0" animBg="1"/>
      <p:bldP spid="96" grpId="0" animBg="1"/>
      <p:bldP spid="97" grpId="0" animBg="1"/>
      <p:bldP spid="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Calibri Light" panose="020F0302020204030204" pitchFamily="34" charset="0"/>
              </a:rPr>
              <a:t>Cases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99433488"/>
              </p:ext>
            </p:extLst>
          </p:nvPr>
        </p:nvGraphicFramePr>
        <p:xfrm>
          <a:off x="458525" y="1456187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89848"/>
            <a:ext cx="2384026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el-GR" sz="3200" dirty="0">
                <a:latin typeface="Calibri Light" panose="020F0302020204030204" pitchFamily="34" charset="0"/>
              </a:rPr>
              <a:t>A definition</a:t>
            </a:r>
            <a:r>
              <a:rPr lang="el-GR" sz="3200" dirty="0" smtClean="0">
                <a:latin typeface="Calibri Light" panose="020F0302020204030204" pitchFamily="34" charset="0"/>
              </a:rPr>
              <a:t>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3" y="6237312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358775" algn="ctr" defTabSz="958850" fontAlgn="base">
              <a:spcAft>
                <a:spcPct val="0"/>
              </a:spcAft>
              <a:buNone/>
            </a:pPr>
            <a:endParaRPr lang="el-GR" altLang="el-GR" sz="3400" b="1" i="1" kern="0" dirty="0" smtClean="0">
              <a:solidFill>
                <a:srgbClr val="0D2C4B"/>
              </a:solidFill>
              <a:latin typeface="Trebuchet MS"/>
            </a:endParaRPr>
          </a:p>
          <a:p>
            <a:pPr marL="358775" lvl="0" indent="-358775" algn="ctr" defTabSz="958850" fontAlgn="base">
              <a:spcAft>
                <a:spcPct val="0"/>
              </a:spcAft>
              <a:buNone/>
            </a:pPr>
            <a:endParaRPr lang="el-GR" altLang="el-GR" sz="3400" b="1" i="1" kern="0" dirty="0" smtClean="0">
              <a:solidFill>
                <a:srgbClr val="0D2C4B"/>
              </a:solidFill>
              <a:latin typeface="Trebuchet MS"/>
            </a:endParaRPr>
          </a:p>
          <a:p>
            <a:pPr marL="358775" lvl="0" indent="-358775" algn="ctr" defTabSz="958850" fontAlgn="base">
              <a:spcAft>
                <a:spcPct val="0"/>
              </a:spcAft>
              <a:buNone/>
            </a:pPr>
            <a:r>
              <a:rPr lang="en-US" altLang="el-GR" sz="3400" b="1" i="1" kern="0" dirty="0" smtClean="0">
                <a:solidFill>
                  <a:srgbClr val="0D2C4B"/>
                </a:solidFill>
                <a:latin typeface="Trebuchet MS"/>
              </a:rPr>
              <a:t>Procurement </a:t>
            </a:r>
            <a:r>
              <a:rPr lang="en-US" altLang="el-GR" sz="3400" b="1" i="1" kern="0" dirty="0">
                <a:solidFill>
                  <a:srgbClr val="0D2C4B"/>
                </a:solidFill>
                <a:latin typeface="Trebuchet MS"/>
              </a:rPr>
              <a:t>is defined</a:t>
            </a:r>
            <a:r>
              <a:rPr lang="el-GR" altLang="el-GR" sz="3400" b="1" i="1" kern="0" dirty="0">
                <a:solidFill>
                  <a:srgbClr val="0D2C4B"/>
                </a:solidFill>
                <a:latin typeface="Trebuchet MS"/>
              </a:rPr>
              <a:t> </a:t>
            </a:r>
            <a:r>
              <a:rPr lang="en-US" altLang="el-GR" sz="3400" b="1" i="1" kern="0" dirty="0">
                <a:solidFill>
                  <a:srgbClr val="0D2C4B"/>
                </a:solidFill>
                <a:latin typeface="Trebuchet MS"/>
              </a:rPr>
              <a:t>as </a:t>
            </a:r>
            <a:endParaRPr lang="el-GR" altLang="el-GR" sz="3400" b="1" i="1" kern="0" dirty="0">
              <a:solidFill>
                <a:srgbClr val="0D2C4B"/>
              </a:solidFill>
              <a:latin typeface="Trebuchet MS"/>
            </a:endParaRPr>
          </a:p>
          <a:p>
            <a:pPr marL="358775" lvl="0" indent="-358775" algn="ctr" defTabSz="958850" fontAlgn="base">
              <a:spcAft>
                <a:spcPct val="0"/>
              </a:spcAft>
              <a:buNone/>
            </a:pPr>
            <a:r>
              <a:rPr lang="el-GR" altLang="el-GR" sz="3400" b="1" i="1" kern="0" dirty="0">
                <a:solidFill>
                  <a:srgbClr val="0D2C4B"/>
                </a:solidFill>
                <a:latin typeface="Trebuchet MS"/>
              </a:rPr>
              <a:t>«</a:t>
            </a:r>
            <a:r>
              <a:rPr lang="en-US" altLang="el-GR" sz="3400" b="1" i="1" kern="0" dirty="0">
                <a:solidFill>
                  <a:srgbClr val="0D2C4B"/>
                </a:solidFill>
                <a:latin typeface="Trebuchet MS"/>
              </a:rPr>
              <a:t>the obtaining of something, especially by effort</a:t>
            </a:r>
            <a:r>
              <a:rPr lang="el-GR" altLang="el-GR" sz="3400" b="1" i="1" kern="0" dirty="0">
                <a:solidFill>
                  <a:srgbClr val="0D2C4B"/>
                </a:solidFill>
                <a:latin typeface="Trebuchet MS"/>
              </a:rPr>
              <a:t>»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370615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6496"/>
            <a:ext cx="8751189" cy="62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0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7490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49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Στατιστικά Στοιχεία χρήσης Νοσοκομείων </a:t>
            </a:r>
            <a:br>
              <a:rPr lang="el-GR" sz="3200" dirty="0" smtClean="0">
                <a:latin typeface="Calibri Light" panose="020F0302020204030204" pitchFamily="34" charset="0"/>
              </a:rPr>
            </a:br>
            <a:r>
              <a:rPr lang="el-GR" sz="3200" dirty="0" smtClean="0">
                <a:latin typeface="Calibri Light" panose="020F0302020204030204" pitchFamily="34" charset="0"/>
              </a:rPr>
              <a:t>Ηλεκτρονική έρευνα  Αγοράς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92645"/>
            <a:ext cx="8229600" cy="434107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65304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77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Στατιστικά Στοιχεία Ηλεκτρονικών Δημοπρασιών </a:t>
            </a:r>
            <a:br>
              <a:rPr lang="el-GR" sz="3200" dirty="0" smtClean="0">
                <a:latin typeface="Calibri Light" panose="020F0302020204030204" pitchFamily="34" charset="0"/>
              </a:rPr>
            </a:br>
            <a:r>
              <a:rPr lang="el-GR" sz="3200" dirty="0" smtClean="0">
                <a:latin typeface="Calibri Light" panose="020F0302020204030204" pitchFamily="34" charset="0"/>
              </a:rPr>
              <a:t>ΣΤΑ.ΣΥ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pic>
        <p:nvPicPr>
          <p:cNvPr id="7" name="Picture 4" descr="image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943" y="1556792"/>
            <a:ext cx="8229600" cy="409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1314" y="5624448"/>
            <a:ext cx="8336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Σημ.</a:t>
            </a:r>
            <a:r>
              <a:rPr lang="en-US" sz="1200" i="1" dirty="0" smtClean="0"/>
              <a:t>:</a:t>
            </a:r>
            <a:r>
              <a:rPr lang="el-GR" sz="1200" i="1" dirty="0" smtClean="0"/>
              <a:t> Ό</a:t>
            </a:r>
            <a:r>
              <a:rPr lang="el-GR" sz="1200" i="1" dirty="0" smtClean="0">
                <a:latin typeface="+mn-lt"/>
              </a:rPr>
              <a:t>λες οι Δημοπρασίες είναι κάτω των 60.000 €, διότι απαγορεύεται </a:t>
            </a:r>
            <a:r>
              <a:rPr lang="el-GR" sz="1200" i="1" dirty="0">
                <a:latin typeface="+mn-lt"/>
              </a:rPr>
              <a:t>εκ του Ν. 4381/2014 </a:t>
            </a:r>
            <a:r>
              <a:rPr lang="el-GR" sz="1200" i="1" dirty="0" smtClean="0">
                <a:latin typeface="+mn-lt"/>
              </a:rPr>
              <a:t>στις Δημόσιες Αρχές,  η χρήση άλλων συστημάτων πλην  του ΕΣΗΔΗΣ για μεγαλύτερους προϋπολογισμούς.</a:t>
            </a:r>
            <a:endParaRPr lang="el-GR" sz="1200" i="1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65304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8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Oval 2"/>
          <p:cNvSpPr>
            <a:spLocks noChangeArrowheads="1"/>
          </p:cNvSpPr>
          <p:nvPr/>
        </p:nvSpPr>
        <p:spPr bwMode="auto">
          <a:xfrm>
            <a:off x="250582" y="1196975"/>
            <a:ext cx="8588619" cy="4649788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91907" name="Oval 3"/>
          <p:cNvSpPr>
            <a:spLocks noChangeArrowheads="1"/>
          </p:cNvSpPr>
          <p:nvPr/>
        </p:nvSpPr>
        <p:spPr bwMode="auto">
          <a:xfrm>
            <a:off x="684335" y="1773238"/>
            <a:ext cx="4983773" cy="3863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91908" name="Text Box 4"/>
          <p:cNvSpPr txBox="1">
            <a:spLocks noChangeArrowheads="1"/>
          </p:cNvSpPr>
          <p:nvPr/>
        </p:nvSpPr>
        <p:spPr bwMode="auto">
          <a:xfrm>
            <a:off x="1994389" y="2995613"/>
            <a:ext cx="206912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l-GR" sz="1200" i="1" dirty="0" err="1">
                <a:solidFill>
                  <a:srgbClr val="000000"/>
                </a:solidFill>
              </a:rPr>
              <a:t>eCommerce</a:t>
            </a:r>
            <a:r>
              <a:rPr lang="en-US" altLang="el-GR" sz="1200" i="1" dirty="0">
                <a:solidFill>
                  <a:srgbClr val="000000"/>
                </a:solidFill>
              </a:rPr>
              <a:t> </a:t>
            </a:r>
            <a:r>
              <a:rPr lang="el-GR" altLang="el-GR" sz="1200" i="1" dirty="0">
                <a:solidFill>
                  <a:srgbClr val="000000"/>
                </a:solidFill>
              </a:rPr>
              <a:t>ανάμεσα σε επιχειρήσεις</a:t>
            </a:r>
            <a:endParaRPr lang="en-US" altLang="el-GR" sz="1200" b="1" dirty="0">
              <a:solidFill>
                <a:srgbClr val="000000"/>
              </a:solidFill>
            </a:endParaRPr>
          </a:p>
        </p:txBody>
      </p:sp>
      <p:sp>
        <p:nvSpPr>
          <p:cNvPr id="891909" name="Text Box 5"/>
          <p:cNvSpPr txBox="1">
            <a:spLocks noChangeArrowheads="1"/>
          </p:cNvSpPr>
          <p:nvPr/>
        </p:nvSpPr>
        <p:spPr bwMode="auto">
          <a:xfrm>
            <a:off x="2070589" y="2752725"/>
            <a:ext cx="2222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l-GR" sz="1600" b="1" dirty="0">
                <a:solidFill>
                  <a:srgbClr val="C12D05"/>
                </a:solidFill>
              </a:rPr>
              <a:t>B2B</a:t>
            </a:r>
          </a:p>
        </p:txBody>
      </p:sp>
      <p:sp>
        <p:nvSpPr>
          <p:cNvPr id="891910" name="Oval 6"/>
          <p:cNvSpPr>
            <a:spLocks noChangeArrowheads="1"/>
          </p:cNvSpPr>
          <p:nvPr/>
        </p:nvSpPr>
        <p:spPr bwMode="auto">
          <a:xfrm>
            <a:off x="2148255" y="3282950"/>
            <a:ext cx="3449515" cy="2571750"/>
          </a:xfrm>
          <a:prstGeom prst="ellipse">
            <a:avLst/>
          </a:prstGeom>
          <a:solidFill>
            <a:srgbClr val="FF9900">
              <a:alpha val="59999"/>
            </a:srgbClr>
          </a:solidFill>
          <a:ln w="127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el-GR" sz="1600" b="1"/>
          </a:p>
        </p:txBody>
      </p:sp>
      <p:sp>
        <p:nvSpPr>
          <p:cNvPr id="891911" name="Oval 7"/>
          <p:cNvSpPr>
            <a:spLocks noChangeArrowheads="1"/>
          </p:cNvSpPr>
          <p:nvPr/>
        </p:nvSpPr>
        <p:spPr bwMode="auto">
          <a:xfrm>
            <a:off x="3220916" y="3711575"/>
            <a:ext cx="2224454" cy="1644650"/>
          </a:xfrm>
          <a:prstGeom prst="ellipse">
            <a:avLst/>
          </a:prstGeom>
          <a:solidFill>
            <a:srgbClr val="D0E8F8"/>
          </a:solidFill>
          <a:ln w="127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91912" name="Text Box 8"/>
          <p:cNvSpPr txBox="1">
            <a:spLocks noChangeArrowheads="1"/>
          </p:cNvSpPr>
          <p:nvPr/>
        </p:nvSpPr>
        <p:spPr bwMode="auto">
          <a:xfrm>
            <a:off x="2842846" y="3716338"/>
            <a:ext cx="22259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200" i="1" dirty="0">
                <a:solidFill>
                  <a:srgbClr val="000000"/>
                </a:solidFill>
              </a:rPr>
              <a:t>Β2Β εφαρμογές Ηλεκτρονικών Προμηθειών</a:t>
            </a:r>
            <a:r>
              <a:rPr lang="en-US" altLang="el-GR" sz="1200" i="1" dirty="0">
                <a:solidFill>
                  <a:srgbClr val="000000"/>
                </a:solidFill>
              </a:rPr>
              <a:t> &amp; </a:t>
            </a:r>
            <a:r>
              <a:rPr lang="el-GR" altLang="el-GR" sz="1200" i="1" dirty="0">
                <a:solidFill>
                  <a:srgbClr val="000000"/>
                </a:solidFill>
              </a:rPr>
              <a:t>Πωλήσεων</a:t>
            </a:r>
            <a:endParaRPr lang="en-US" altLang="el-GR" sz="1200" i="1" dirty="0">
              <a:solidFill>
                <a:srgbClr val="000000"/>
              </a:solidFill>
            </a:endParaRPr>
          </a:p>
        </p:txBody>
      </p:sp>
      <p:sp>
        <p:nvSpPr>
          <p:cNvPr id="891913" name="Text Box 9"/>
          <p:cNvSpPr txBox="1">
            <a:spLocks noChangeArrowheads="1"/>
          </p:cNvSpPr>
          <p:nvPr/>
        </p:nvSpPr>
        <p:spPr bwMode="auto">
          <a:xfrm>
            <a:off x="2916115" y="3429000"/>
            <a:ext cx="168958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l-GR" sz="1600" b="1" dirty="0">
                <a:solidFill>
                  <a:srgbClr val="C12D05"/>
                </a:solidFill>
              </a:rPr>
              <a:t>e-Procurement</a:t>
            </a:r>
            <a:endParaRPr lang="en-US" altLang="el-GR" sz="1600" i="1" dirty="0">
              <a:solidFill>
                <a:srgbClr val="C12D05"/>
              </a:solidFill>
            </a:endParaRPr>
          </a:p>
        </p:txBody>
      </p:sp>
      <p:sp>
        <p:nvSpPr>
          <p:cNvPr id="891914" name="Text Box 10"/>
          <p:cNvSpPr txBox="1">
            <a:spLocks noChangeArrowheads="1"/>
          </p:cNvSpPr>
          <p:nvPr/>
        </p:nvSpPr>
        <p:spPr bwMode="auto">
          <a:xfrm>
            <a:off x="3908182" y="4441825"/>
            <a:ext cx="19958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l-GR" sz="1200" i="1" dirty="0">
                <a:solidFill>
                  <a:srgbClr val="000000"/>
                </a:solidFill>
              </a:rPr>
              <a:t>e</a:t>
            </a:r>
            <a:r>
              <a:rPr lang="el-GR" altLang="el-GR" sz="1200" i="1" dirty="0">
                <a:solidFill>
                  <a:srgbClr val="000000"/>
                </a:solidFill>
              </a:rPr>
              <a:t>-</a:t>
            </a:r>
            <a:r>
              <a:rPr lang="en-US" altLang="el-GR" sz="1200" i="1" dirty="0">
                <a:solidFill>
                  <a:srgbClr val="000000"/>
                </a:solidFill>
              </a:rPr>
              <a:t>Procurement </a:t>
            </a:r>
            <a:r>
              <a:rPr lang="el-GR" altLang="el-GR" sz="1200" i="1" dirty="0">
                <a:solidFill>
                  <a:srgbClr val="000000"/>
                </a:solidFill>
              </a:rPr>
              <a:t>μέσω Ηλεκτρονικών Αγορών</a:t>
            </a:r>
            <a:endParaRPr lang="en-US" altLang="el-GR" sz="1200" i="1" dirty="0">
              <a:solidFill>
                <a:srgbClr val="000000"/>
              </a:solidFill>
            </a:endParaRPr>
          </a:p>
        </p:txBody>
      </p:sp>
      <p:sp>
        <p:nvSpPr>
          <p:cNvPr id="891915" name="Text Box 11"/>
          <p:cNvSpPr txBox="1">
            <a:spLocks noChangeArrowheads="1"/>
          </p:cNvSpPr>
          <p:nvPr/>
        </p:nvSpPr>
        <p:spPr bwMode="auto">
          <a:xfrm>
            <a:off x="3908182" y="4195763"/>
            <a:ext cx="1613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l-GR" sz="1600" b="1" dirty="0" err="1">
                <a:solidFill>
                  <a:srgbClr val="C12D05"/>
                </a:solidFill>
              </a:rPr>
              <a:t>eMarketPlace</a:t>
            </a:r>
            <a:endParaRPr lang="en-US" altLang="el-GR" sz="1600" i="1" dirty="0">
              <a:solidFill>
                <a:srgbClr val="C12D05"/>
              </a:solidFill>
            </a:endParaRPr>
          </a:p>
        </p:txBody>
      </p:sp>
      <p:sp>
        <p:nvSpPr>
          <p:cNvPr id="891916" name="Oval 12"/>
          <p:cNvSpPr>
            <a:spLocks noChangeArrowheads="1"/>
          </p:cNvSpPr>
          <p:nvPr/>
        </p:nvSpPr>
        <p:spPr bwMode="auto">
          <a:xfrm>
            <a:off x="5827835" y="3425825"/>
            <a:ext cx="2530719" cy="17160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891917" name="Text Box 13"/>
          <p:cNvSpPr txBox="1">
            <a:spLocks noChangeArrowheads="1"/>
          </p:cNvSpPr>
          <p:nvPr/>
        </p:nvSpPr>
        <p:spPr bwMode="auto">
          <a:xfrm>
            <a:off x="6287966" y="3925888"/>
            <a:ext cx="184052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l-GR" sz="1200" i="1" dirty="0" err="1">
                <a:solidFill>
                  <a:srgbClr val="000000"/>
                </a:solidFill>
              </a:rPr>
              <a:t>eCommerce</a:t>
            </a:r>
            <a:r>
              <a:rPr lang="en-US" altLang="el-GR" sz="1200" i="1" dirty="0">
                <a:solidFill>
                  <a:srgbClr val="000000"/>
                </a:solidFill>
              </a:rPr>
              <a:t> </a:t>
            </a:r>
            <a:r>
              <a:rPr lang="el-GR" altLang="el-GR" sz="1200" i="1" dirty="0">
                <a:solidFill>
                  <a:srgbClr val="000000"/>
                </a:solidFill>
              </a:rPr>
              <a:t>ανάμεσα σε επιχειρήσεις και ιδιώτες</a:t>
            </a:r>
            <a:endParaRPr lang="en-US" altLang="el-GR" sz="1200" i="1" dirty="0">
              <a:solidFill>
                <a:srgbClr val="000000"/>
              </a:solidFill>
            </a:endParaRPr>
          </a:p>
        </p:txBody>
      </p:sp>
      <p:sp>
        <p:nvSpPr>
          <p:cNvPr id="891918" name="Text Box 14"/>
          <p:cNvSpPr txBox="1">
            <a:spLocks noChangeArrowheads="1"/>
          </p:cNvSpPr>
          <p:nvPr/>
        </p:nvSpPr>
        <p:spPr bwMode="auto">
          <a:xfrm>
            <a:off x="6443297" y="3681413"/>
            <a:ext cx="16851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l-GR" sz="1600" b="1" dirty="0">
                <a:solidFill>
                  <a:schemeClr val="tx2"/>
                </a:solidFill>
              </a:rPr>
              <a:t>B2C</a:t>
            </a:r>
          </a:p>
        </p:txBody>
      </p:sp>
      <p:sp>
        <p:nvSpPr>
          <p:cNvPr id="891919" name="Text Box 15"/>
          <p:cNvSpPr txBox="1">
            <a:spLocks noChangeArrowheads="1"/>
          </p:cNvSpPr>
          <p:nvPr/>
        </p:nvSpPr>
        <p:spPr bwMode="auto">
          <a:xfrm>
            <a:off x="4970585" y="2401888"/>
            <a:ext cx="222298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l-GR" sz="1600" b="1" dirty="0" err="1">
                <a:solidFill>
                  <a:srgbClr val="C12D05"/>
                </a:solidFill>
              </a:rPr>
              <a:t>eCommerce</a:t>
            </a:r>
            <a:endParaRPr lang="en-US" altLang="el-GR" sz="1600" dirty="0">
              <a:solidFill>
                <a:srgbClr val="C12D05"/>
              </a:solidFill>
            </a:endParaRPr>
          </a:p>
        </p:txBody>
      </p:sp>
      <p:sp>
        <p:nvSpPr>
          <p:cNvPr id="891920" name="Text Box 16"/>
          <p:cNvSpPr txBox="1">
            <a:spLocks noChangeArrowheads="1"/>
          </p:cNvSpPr>
          <p:nvPr/>
        </p:nvSpPr>
        <p:spPr bwMode="auto">
          <a:xfrm>
            <a:off x="4970585" y="2724150"/>
            <a:ext cx="1683727" cy="147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l-GR" altLang="el-GR" sz="1200" i="1" dirty="0">
                <a:solidFill>
                  <a:srgbClr val="C12D05"/>
                </a:solidFill>
              </a:rPr>
              <a:t>Ηλεκτρονική ανταλλαγή και διακίνηση πληροφοριών, αγαθών, υπηρεσιών και κεφαλαίων</a:t>
            </a:r>
            <a:endParaRPr lang="en-US" altLang="el-GR" sz="1200" i="1" dirty="0">
              <a:solidFill>
                <a:srgbClr val="C12D05"/>
              </a:solidFill>
            </a:endParaRPr>
          </a:p>
          <a:p>
            <a:pPr algn="l">
              <a:spcBef>
                <a:spcPct val="50000"/>
              </a:spcBef>
            </a:pPr>
            <a:endParaRPr lang="en-US" altLang="el-GR" sz="1200" i="1" dirty="0">
              <a:solidFill>
                <a:srgbClr val="C12D05"/>
              </a:solidFill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81000" y="206375"/>
            <a:ext cx="80772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885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77875" indent="-300038" defTabSz="95885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96975" indent="-238125" defTabSz="95885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74813" indent="-238125" defTabSz="95885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155825" indent="-239713" defTabSz="95885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613025" indent="-239713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3070225" indent="-239713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527425" indent="-239713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984625" indent="-239713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3800" b="1">
              <a:solidFill>
                <a:schemeClr val="bg2"/>
              </a:solidFill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0276" y="6017396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79512" y="116632"/>
            <a:ext cx="8712968" cy="72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l-GR" sz="3200" dirty="0" smtClean="0">
                <a:latin typeface="Calibri Light" panose="020F0302020204030204" pitchFamily="34" charset="0"/>
              </a:rPr>
              <a:t>Ηλεκτρονικές Προμήθειες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512" y="4853913"/>
            <a:ext cx="1210468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404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9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89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89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1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1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9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91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9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9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9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89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89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89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6" grpId="0" animBg="1"/>
      <p:bldP spid="891907" grpId="0" animBg="1"/>
      <p:bldP spid="891908" grpId="0"/>
      <p:bldP spid="891909" grpId="0"/>
      <p:bldP spid="891910" grpId="0" animBg="1"/>
      <p:bldP spid="891911" grpId="0" animBg="1"/>
      <p:bldP spid="891912" grpId="0"/>
      <p:bldP spid="891913" grpId="0"/>
      <p:bldP spid="891914" grpId="0"/>
      <p:bldP spid="891915" grpId="0"/>
      <p:bldP spid="891916" grpId="0" animBg="1"/>
      <p:bldP spid="891917" grpId="0"/>
      <p:bldP spid="891918" grpId="0"/>
      <p:bldP spid="891919" grpId="0"/>
      <p:bldP spid="8919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Μ</a:t>
            </a:r>
            <a:r>
              <a:rPr lang="en-US" sz="3200" dirty="0" err="1" smtClean="0">
                <a:latin typeface="Calibri Light" panose="020F0302020204030204" pitchFamily="34" charset="0"/>
              </a:rPr>
              <a:t>arketplace</a:t>
            </a:r>
            <a:r>
              <a:rPr lang="en-US" sz="3200" dirty="0" smtClean="0">
                <a:latin typeface="Calibri Light" panose="020F0302020204030204" pitchFamily="34" charset="0"/>
              </a:rPr>
              <a:t>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65304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5986013"/>
              </p:ext>
            </p:extLst>
          </p:nvPr>
        </p:nvGraphicFramePr>
        <p:xfrm>
          <a:off x="741646" y="1556792"/>
          <a:ext cx="7732713" cy="4524375"/>
        </p:xfrm>
        <a:graphic>
          <a:graphicData uri="http://schemas.openxmlformats.org/presentationml/2006/ole">
            <p:oleObj spid="_x0000_s8225" name="Bitmap Image" r:id="rId4" imgW="7733333" imgH="4525007" progId="PBrush">
              <p:embed/>
            </p:oleObj>
          </a:graphicData>
        </a:graphic>
      </p:graphicFrame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672215" y="1628800"/>
            <a:ext cx="1847597" cy="31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33" tIns="51417" rIns="102833" bIns="51417" anchor="ctr" anchorCtr="1">
            <a:spAutoFit/>
          </a:bodyPr>
          <a:lstStyle>
            <a:lvl1pPr defTabSz="10287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514350" indent="-300038" defTabSz="10287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028700" indent="-238125" defTabSz="10287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543050" indent="-238125" defTabSz="10287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39713" defTabSz="10287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1400" b="1" dirty="0">
                <a:solidFill>
                  <a:schemeClr val="tx1"/>
                </a:solidFill>
                <a:latin typeface="Arial" panose="020B0604020202020204" pitchFamily="34" charset="0"/>
              </a:rPr>
              <a:t>Business Services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983947" y="1873924"/>
            <a:ext cx="1224135" cy="31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33" tIns="51417" rIns="102833" bIns="51417" anchor="ctr" anchorCtr="1">
            <a:spAutoFit/>
          </a:bodyPr>
          <a:lstStyle>
            <a:lvl1pPr defTabSz="10287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514350" indent="-300038" defTabSz="10287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028700" indent="-238125" defTabSz="10287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543050" indent="-238125" defTabSz="10287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39713" defTabSz="10287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400" b="1" dirty="0">
                <a:solidFill>
                  <a:srgbClr val="993300"/>
                </a:solidFill>
                <a:latin typeface="Arial" panose="020B0604020202020204" pitchFamily="34" charset="0"/>
              </a:rPr>
              <a:t>Π-</a:t>
            </a:r>
            <a:r>
              <a:rPr lang="en-US" altLang="el-GR" sz="1400" b="1" dirty="0">
                <a:solidFill>
                  <a:srgbClr val="993300"/>
                </a:solidFill>
                <a:latin typeface="Arial" panose="020B0604020202020204" pitchFamily="34" charset="0"/>
              </a:rPr>
              <a:t>data</a:t>
            </a:r>
            <a:endParaRPr lang="en-US" altLang="el-GR" sz="1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42684" y="2184198"/>
            <a:ext cx="150666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33" tIns="51417" rIns="102833" bIns="51417" anchor="ctr" anchorCtr="1">
            <a:spAutoFit/>
          </a:bodyPr>
          <a:lstStyle>
            <a:lvl1pPr defTabSz="10287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514350" indent="-300038" defTabSz="10287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028700" indent="-238125" defTabSz="10287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543050" indent="-238125" defTabSz="10287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39713" defTabSz="10287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1400" b="1" dirty="0" err="1">
                <a:solidFill>
                  <a:srgbClr val="993300"/>
                </a:solidFill>
                <a:latin typeface="Arial" panose="020B0604020202020204" pitchFamily="34" charset="0"/>
              </a:rPr>
              <a:t>ReqMonitor</a:t>
            </a:r>
            <a:endParaRPr lang="en-US" altLang="el-GR" sz="1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025394" y="2400197"/>
            <a:ext cx="118268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33" tIns="51417" rIns="102833" bIns="51417" anchor="ctr" anchorCtr="1">
            <a:spAutoFit/>
          </a:bodyPr>
          <a:lstStyle>
            <a:lvl1pPr defTabSz="10287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514350" indent="-300038" defTabSz="10287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028700" indent="-238125" defTabSz="10287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543050" indent="-238125" defTabSz="10287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39713" defTabSz="10287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1400" b="1" dirty="0">
                <a:solidFill>
                  <a:srgbClr val="993300"/>
                </a:solidFill>
                <a:latin typeface="Arial" panose="020B0604020202020204" pitchFamily="34" charset="0"/>
              </a:rPr>
              <a:t>E-invoices</a:t>
            </a:r>
            <a:endParaRPr lang="en-US" altLang="el-GR" sz="140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74956" y="2636912"/>
            <a:ext cx="1430337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33" tIns="51417" rIns="102833" bIns="51417" anchor="ctr" anchorCtr="1">
            <a:spAutoFit/>
          </a:bodyPr>
          <a:lstStyle>
            <a:lvl1pPr defTabSz="10287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514350" indent="-300038" defTabSz="10287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028700" indent="-238125" defTabSz="10287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543050" indent="-238125" defTabSz="10287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39713" defTabSz="10287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1400" b="1" dirty="0">
                <a:solidFill>
                  <a:srgbClr val="993300"/>
                </a:solidFill>
                <a:latin typeface="Arial" panose="020B0604020202020204" pitchFamily="34" charset="0"/>
              </a:rPr>
              <a:t>RFI/RFP/RFQ</a:t>
            </a:r>
            <a:endParaRPr lang="en-US" altLang="el-GR" sz="1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842684" y="2890491"/>
            <a:ext cx="1702848" cy="31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33" tIns="51417" rIns="102833" bIns="51417" anchor="ctr" anchorCtr="1">
            <a:spAutoFit/>
          </a:bodyPr>
          <a:lstStyle>
            <a:lvl1pPr defTabSz="10287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514350" indent="-300038" defTabSz="10287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028700" indent="-238125" defTabSz="10287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543050" indent="-238125" defTabSz="10287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39713" defTabSz="10287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1400" b="1" dirty="0">
                <a:solidFill>
                  <a:srgbClr val="993300"/>
                </a:solidFill>
                <a:latin typeface="Arial" panose="020B0604020202020204" pitchFamily="34" charset="0"/>
              </a:rPr>
              <a:t>Intelligent reports</a:t>
            </a:r>
            <a:endParaRPr lang="en-US" altLang="el-GR" sz="1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892405" y="3148130"/>
            <a:ext cx="151288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33" tIns="51417" rIns="102833" bIns="51417" anchor="ctr" anchorCtr="1">
            <a:spAutoFit/>
          </a:bodyPr>
          <a:lstStyle>
            <a:lvl1pPr defTabSz="10287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514350" indent="-300038" defTabSz="10287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028700" indent="-238125" defTabSz="10287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543050" indent="-238125" defTabSz="10287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39713" defTabSz="10287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1400" b="1" dirty="0">
                <a:solidFill>
                  <a:srgbClr val="993300"/>
                </a:solidFill>
                <a:latin typeface="Arial" panose="020B0604020202020204" pitchFamily="34" charset="0"/>
              </a:rPr>
              <a:t>Channel sales</a:t>
            </a:r>
            <a:endParaRPr lang="en-US" altLang="el-GR" sz="140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417019" y="3339286"/>
            <a:ext cx="25177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33" tIns="51417" rIns="102833" bIns="51417" anchor="ctr" anchorCtr="1">
            <a:spAutoFit/>
          </a:bodyPr>
          <a:lstStyle>
            <a:lvl1pPr defTabSz="10287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514350" indent="-300038" defTabSz="10287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028700" indent="-238125" defTabSz="10287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543050" indent="-238125" defTabSz="10287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39713" defTabSz="10287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1400" b="1" dirty="0">
                <a:solidFill>
                  <a:srgbClr val="993300"/>
                </a:solidFill>
                <a:latin typeface="Arial" panose="020B0604020202020204" pitchFamily="34" charset="0"/>
              </a:rPr>
              <a:t>E-procurement</a:t>
            </a:r>
            <a:r>
              <a:rPr lang="el-GR" altLang="el-GR" sz="1400" b="1" dirty="0">
                <a:solidFill>
                  <a:srgbClr val="993300"/>
                </a:solidFill>
                <a:latin typeface="Arial" panose="020B0604020202020204" pitchFamily="34" charset="0"/>
              </a:rPr>
              <a:t>, </a:t>
            </a:r>
            <a:r>
              <a:rPr lang="en-US" altLang="el-GR" sz="1400" b="1" dirty="0">
                <a:solidFill>
                  <a:srgbClr val="993300"/>
                </a:solidFill>
                <a:latin typeface="Arial" panose="020B0604020202020204" pitchFamily="34" charset="0"/>
              </a:rPr>
              <a:t>Auctions</a:t>
            </a:r>
            <a:endParaRPr lang="en-US" altLang="el-GR" sz="1400" b="1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162730" y="3626516"/>
            <a:ext cx="969101" cy="27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33" tIns="51417" rIns="102833" bIns="51417" anchor="ctr" anchorCtr="1">
            <a:spAutoFit/>
          </a:bodyPr>
          <a:lstStyle>
            <a:lvl1pPr defTabSz="10287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514350" indent="-300038" defTabSz="10287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028700" indent="-238125" defTabSz="10287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543050" indent="-238125" defTabSz="10287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39713" defTabSz="10287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1100" b="1" dirty="0">
                <a:solidFill>
                  <a:srgbClr val="993300"/>
                </a:solidFill>
                <a:latin typeface="Arial" panose="020B0604020202020204" pitchFamily="34" charset="0"/>
              </a:rPr>
              <a:t>Companies</a:t>
            </a:r>
            <a:endParaRPr lang="en-US" altLang="el-GR" sz="1100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246853" y="3629938"/>
            <a:ext cx="803992" cy="27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833" tIns="51417" rIns="102833" bIns="51417" anchor="ctr" anchorCtr="1">
            <a:spAutoFit/>
          </a:bodyPr>
          <a:lstStyle>
            <a:lvl1pPr defTabSz="10287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514350" indent="-300038" defTabSz="10287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028700" indent="-238125" defTabSz="10287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543050" indent="-238125" defTabSz="10287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39713" defTabSz="10287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1100" b="1" dirty="0">
                <a:solidFill>
                  <a:srgbClr val="993300"/>
                </a:solidFill>
                <a:latin typeface="Arial" panose="020B0604020202020204" pitchFamily="34" charset="0"/>
              </a:rPr>
              <a:t>Catalogs</a:t>
            </a:r>
            <a:endParaRPr lang="en-US" altLang="el-GR" sz="1100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349344" y="3629761"/>
            <a:ext cx="641952" cy="27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33" tIns="51417" rIns="102833" bIns="51417" anchor="ctr" anchorCtr="1">
            <a:spAutoFit/>
          </a:bodyPr>
          <a:lstStyle>
            <a:lvl1pPr defTabSz="10287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514350" indent="-300038" defTabSz="10287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028700" indent="-238125" defTabSz="10287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543050" indent="-238125" defTabSz="10287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39713" defTabSz="10287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1100" b="1" dirty="0">
                <a:solidFill>
                  <a:srgbClr val="993300"/>
                </a:solidFill>
                <a:latin typeface="Arial" panose="020B0604020202020204" pitchFamily="34" charset="0"/>
              </a:rPr>
              <a:t>Users</a:t>
            </a:r>
            <a:endParaRPr lang="en-US" altLang="el-GR" sz="1100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835696" y="5497483"/>
            <a:ext cx="1677987" cy="374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102" tIns="66553" rIns="133102" bIns="66553" anchor="ctr" anchorCtr="1">
            <a:spAutoFit/>
          </a:bodyPr>
          <a:lstStyle>
            <a:lvl1pPr defTabSz="131445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660400" indent="-300038" defTabSz="131445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314450" indent="-238125" defTabSz="131445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976438" indent="-238125" defTabSz="131445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635250" indent="-239713" defTabSz="131445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3092450" indent="-239713" defTabSz="1314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3549650" indent="-239713" defTabSz="1314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4006850" indent="-239713" defTabSz="1314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4464050" indent="-239713" defTabSz="1314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l-GR" sz="2100" b="1" dirty="0">
                <a:solidFill>
                  <a:srgbClr val="00CC66"/>
                </a:solidFill>
                <a:latin typeface="Arial" panose="020B0604020202020204" pitchFamily="34" charset="0"/>
              </a:rPr>
              <a:t>Sellers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057627" y="5497483"/>
            <a:ext cx="1296987" cy="374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3102" tIns="66553" rIns="133102" bIns="66553" anchor="ctr" anchorCtr="1">
            <a:spAutoFit/>
          </a:bodyPr>
          <a:lstStyle>
            <a:lvl1pPr defTabSz="131445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660400" indent="-300038" defTabSz="131445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314450" indent="-238125" defTabSz="131445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976438" indent="-238125" defTabSz="131445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635250" indent="-239713" defTabSz="131445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3092450" indent="-239713" defTabSz="1314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3549650" indent="-239713" defTabSz="1314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4006850" indent="-239713" defTabSz="1314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4464050" indent="-239713" defTabSz="1314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l-GR" sz="2100" b="1" dirty="0">
                <a:solidFill>
                  <a:srgbClr val="00CCFF"/>
                </a:solidFill>
                <a:latin typeface="Arial" panose="020B0604020202020204" pitchFamily="34" charset="0"/>
              </a:rPr>
              <a:t>Buyers</a:t>
            </a:r>
          </a:p>
        </p:txBody>
      </p:sp>
      <p:pic>
        <p:nvPicPr>
          <p:cNvPr id="23" name="Picture 19" descr="purpleor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14620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6660232" y="4465439"/>
            <a:ext cx="1668463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1095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7C277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l-GR" sz="2000" b="1" dirty="0">
                <a:solidFill>
                  <a:schemeClr val="bg1"/>
                </a:solidFill>
              </a:rPr>
              <a:t>Corporates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868200" y="4227314"/>
            <a:ext cx="1525588" cy="40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0005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33" tIns="51417" rIns="102833" bIns="51417" anchor="ctr" anchorCtr="1">
            <a:spAutoFit/>
          </a:bodyPr>
          <a:lstStyle>
            <a:lvl1pPr defTabSz="10287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514350" indent="-300038" defTabSz="10287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028700" indent="-238125" defTabSz="10287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543050" indent="-238125" defTabSz="10287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39713" defTabSz="10287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39713" defTabSz="10287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l-GR" sz="2000" b="1" dirty="0">
                <a:solidFill>
                  <a:srgbClr val="FFFFFF"/>
                </a:solidFill>
                <a:latin typeface="Arial" panose="020B0604020202020204" pitchFamily="34" charset="0"/>
              </a:rPr>
              <a:t>Exchange</a:t>
            </a:r>
            <a:endParaRPr lang="en-US" altLang="el-GR" sz="20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66697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Ο ρόλος του </a:t>
            </a:r>
            <a:r>
              <a:rPr lang="el-GR" sz="3200" dirty="0" err="1" smtClean="0">
                <a:latin typeface="Calibri Light" panose="020F0302020204030204" pitchFamily="34" charset="0"/>
              </a:rPr>
              <a:t>Παρόχου</a:t>
            </a:r>
            <a:r>
              <a:rPr lang="el-GR" sz="3200" dirty="0" smtClean="0">
                <a:latin typeface="Calibri Light" panose="020F0302020204030204" pitchFamily="34" charset="0"/>
              </a:rPr>
              <a:t>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8525" y="1491609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363304"/>
            <a:ext cx="2384026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6343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713" y="2533725"/>
            <a:ext cx="2193681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0" name="Picture 10" descr="StructureTop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588" y="5076825"/>
            <a:ext cx="885946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8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7231" y="4595814"/>
            <a:ext cx="15298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9" name="Picture 9" descr="Επιστροφή στην αρχική σελίδα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481" y="6024564"/>
            <a:ext cx="1242646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9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5531" y="4522789"/>
            <a:ext cx="1150327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5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887" y="3407356"/>
            <a:ext cx="109610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1" name="Picture 11" descr="LOGOSmall420Ne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5531" y="5538595"/>
            <a:ext cx="3116874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8" name="Picture 8" descr="logo_smal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1016" y="5493328"/>
            <a:ext cx="128367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82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0188" y="1376437"/>
            <a:ext cx="196068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4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2429" y="4189413"/>
            <a:ext cx="19782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Alph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795" y="1647899"/>
            <a:ext cx="196947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3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405" y="6059487"/>
            <a:ext cx="1679331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77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2090" y="2719968"/>
            <a:ext cx="204860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81" name="Picture 2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531" y="6157914"/>
            <a:ext cx="212334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67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70" y="4189413"/>
            <a:ext cx="94810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360" name="Picture 56" descr="eea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815" y="2436887"/>
            <a:ext cx="9510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361" name="Picture 57" descr="BOClogog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511" y="3689351"/>
            <a:ext cx="2401766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363" name="dnn_dnnLOGO_imgLogo" descr="OTEestate"/>
          <p:cNvPicPr>
            <a:picLocks noChangeAspect="1" noChangeArrowheads="1"/>
          </p:cNvPicPr>
          <p:nvPr/>
        </p:nvPicPr>
        <p:blipFill>
          <a:blip r:embed="rId21" r:link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304" y="3165476"/>
            <a:ext cx="12660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364" name="Picture 60" descr="untitled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0851" y="5169045"/>
            <a:ext cx="189181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365" name="Picture 61" descr="MA_standard_285_RGB_reflect198-X-51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946" y="2358306"/>
            <a:ext cx="185517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366" name="Picture 62" descr="hp-logo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4603" y="1919362"/>
            <a:ext cx="99792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367" name="Picture 63" descr="sl25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70" y="6216651"/>
            <a:ext cx="19943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368" name="Picture 64" descr="εθνικη τραπεζα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8649" y="3398044"/>
            <a:ext cx="174234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2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Χρήστες Υπηρεσιών Ηλεκτρονικών Προμηθειών</a:t>
            </a:r>
            <a:br>
              <a:rPr lang="el-GR" sz="3200" dirty="0" smtClean="0">
                <a:latin typeface="Calibri Light" panose="020F0302020204030204" pitchFamily="34" charset="0"/>
              </a:rPr>
            </a:br>
            <a:r>
              <a:rPr lang="el-GR" sz="3200" dirty="0" smtClean="0">
                <a:latin typeface="Calibri Light" panose="020F0302020204030204" pitchFamily="34" charset="0"/>
              </a:rPr>
              <a:t>Ιδιωτικός Τομέας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989" y="1376437"/>
            <a:ext cx="316388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46636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3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3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32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3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3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1000"/>
                                        <p:tgtEl>
                                          <p:spTgt spid="32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3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3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73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73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3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73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3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8874" y="2380880"/>
            <a:ext cx="983456" cy="107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3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8205" y="1810281"/>
            <a:ext cx="2713434" cy="45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3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2111" y="1726441"/>
            <a:ext cx="1482328" cy="62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4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8873" y="5230690"/>
            <a:ext cx="2645569" cy="71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41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587" y="3608260"/>
            <a:ext cx="1044824" cy="10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4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415" y="2445649"/>
            <a:ext cx="20859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43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386" y="4074346"/>
            <a:ext cx="802482" cy="9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44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527" y="5123851"/>
            <a:ext cx="1610915" cy="49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45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896" y="2960115"/>
            <a:ext cx="1293018" cy="12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46" name="Picture 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2627" y="3263133"/>
            <a:ext cx="2139553" cy="38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47" name="Picture 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0989" y="5092550"/>
            <a:ext cx="2143125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48" name="Picture 2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8227" y="3864138"/>
            <a:ext cx="1414462" cy="79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9572" y="2436344"/>
            <a:ext cx="1298971" cy="96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289896"/>
            <a:ext cx="2007394" cy="63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813" y="3947623"/>
            <a:ext cx="1220391" cy="76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marilena.tzenoudi\Desktop\logo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0387" y="4456228"/>
            <a:ext cx="3182999" cy="2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ilena.tzenoudi\Desktop\401_GSNAs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931" y="1836043"/>
            <a:ext cx="2425272" cy="40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746" y="3528611"/>
            <a:ext cx="1371600" cy="54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587" y="2349435"/>
            <a:ext cx="1676844" cy="10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marilena.tzenoudi\Desktop\imagesG08A1RT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657" y="5059787"/>
            <a:ext cx="914400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2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200" dirty="0">
                <a:latin typeface="Calibri Light" panose="020F0302020204030204" pitchFamily="34" charset="0"/>
              </a:rPr>
              <a:t>Χρήστες Υπηρεσιών Ηλεκτρονικών Προμηθειών</a:t>
            </a:r>
            <a:br>
              <a:rPr lang="el-GR" sz="3200" dirty="0">
                <a:latin typeface="Calibri Light" panose="020F0302020204030204" pitchFamily="34" charset="0"/>
              </a:rPr>
            </a:br>
            <a:r>
              <a:rPr lang="el-GR" sz="3200" dirty="0" smtClean="0">
                <a:latin typeface="Calibri Light" panose="020F0302020204030204" pitchFamily="34" charset="0"/>
              </a:rPr>
              <a:t> Τομέας  Υγείας</a:t>
            </a:r>
            <a:endParaRPr lang="el-GR" sz="3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8228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2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2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2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2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2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2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3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228" y="1638300"/>
            <a:ext cx="160166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7112" y="2981325"/>
            <a:ext cx="1405303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8993" y="3309939"/>
            <a:ext cx="115179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38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36" y="3209926"/>
            <a:ext cx="144926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39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408613"/>
            <a:ext cx="179802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Rectangle 26"/>
          <p:cNvSpPr>
            <a:spLocks noChangeArrowheads="1"/>
          </p:cNvSpPr>
          <p:nvPr/>
        </p:nvSpPr>
        <p:spPr bwMode="auto">
          <a:xfrm>
            <a:off x="0" y="28395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l-GR" altLang="el-GR"/>
          </a:p>
        </p:txBody>
      </p:sp>
      <p:graphicFrame>
        <p:nvGraphicFramePr>
          <p:cNvPr id="824345" name="Object 25"/>
          <p:cNvGraphicFramePr>
            <a:graphicFrameLocks noChangeAspect="1"/>
          </p:cNvGraphicFramePr>
          <p:nvPr/>
        </p:nvGraphicFramePr>
        <p:xfrm>
          <a:off x="5813182" y="5233989"/>
          <a:ext cx="1761392" cy="1374775"/>
        </p:xfrm>
        <a:graphic>
          <a:graphicData uri="http://schemas.openxmlformats.org/presentationml/2006/ole">
            <p:oleObj spid="_x0000_s7256" name="Bitmap Image" r:id="rId8" imgW="2104762" imgH="1504762" progId="PBrush">
              <p:embed/>
            </p:oleObj>
          </a:graphicData>
        </a:graphic>
      </p:graphicFrame>
      <p:pic>
        <p:nvPicPr>
          <p:cNvPr id="824348" name="Picture 28" descr="untitled IK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015" y="5208589"/>
            <a:ext cx="1449266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49" name="Picture 29" descr="ΔΗΜΟΣΙΑ ΕΠΙΧΕΙΡΗΣΗ ΗΛΕΚΤΡΙΣΜΟΥ Α.Ε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3316" y="2383853"/>
            <a:ext cx="950119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51" name="Picture 31" descr="http://www.gcsl.gr/_images/logo.gif"/>
          <p:cNvPicPr>
            <a:picLocks noChangeAspect="1" noChangeArrowheads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0639" y="1430339"/>
            <a:ext cx="3269274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52" name="Picture 32" descr="http://t1.gstatic.com/images?q=tbn:ANd9GcSE_Ema9n1ynch5xREygcY3bR80gwKVfqyOdzW-t0x1EgaEEZ_rDd7rh2Iv3g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8954" y="4265614"/>
            <a:ext cx="1647092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53" name="Picture 33" descr="logo ελπε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6466" y="1703388"/>
            <a:ext cx="143021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54" name="Picture 34" descr="depa_logo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8047" y="3790950"/>
            <a:ext cx="2054469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6" name="Picture 12" descr="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8643" y="2170114"/>
            <a:ext cx="2061796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2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200" dirty="0">
                <a:latin typeface="Calibri Light" panose="020F0302020204030204" pitchFamily="34" charset="0"/>
              </a:rPr>
              <a:t>Χρήστες Υπηρεσιών Ηλεκτρονικών Προμηθειών</a:t>
            </a:r>
            <a:br>
              <a:rPr lang="el-GR" sz="3200" dirty="0">
                <a:latin typeface="Calibri Light" panose="020F0302020204030204" pitchFamily="34" charset="0"/>
              </a:rPr>
            </a:br>
            <a:r>
              <a:rPr lang="el-GR" sz="3200" dirty="0" smtClean="0">
                <a:latin typeface="Calibri Light" panose="020F0302020204030204" pitchFamily="34" charset="0"/>
              </a:rPr>
              <a:t>Δημόσιος Τομέας </a:t>
            </a:r>
            <a:endParaRPr lang="el-GR" sz="3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8663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2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82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82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2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2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2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82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2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Γιατί οι προμήθειες έχουν ενδιαφέρον…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3" y="6237312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lvl="0" indent="-358775" algn="ctr" defTabSz="958850" fontAlgn="base">
              <a:spcAft>
                <a:spcPct val="0"/>
              </a:spcAft>
              <a:buNone/>
            </a:pPr>
            <a:endParaRPr lang="el-GR" altLang="el-GR" sz="3400" b="1" i="1" kern="0" dirty="0" smtClean="0">
              <a:solidFill>
                <a:srgbClr val="0D2C4B"/>
              </a:solidFill>
              <a:latin typeface="Trebuchet MS"/>
            </a:endParaRPr>
          </a:p>
          <a:p>
            <a:pPr marL="358775" lvl="0" indent="-358775" algn="ctr" defTabSz="958850" fontAlgn="base">
              <a:spcAft>
                <a:spcPct val="0"/>
              </a:spcAft>
              <a:buNone/>
            </a:pPr>
            <a:endParaRPr lang="el-GR" altLang="el-GR" sz="3400" b="1" i="1" kern="0" dirty="0" smtClean="0">
              <a:solidFill>
                <a:srgbClr val="0D2C4B"/>
              </a:solidFill>
              <a:latin typeface="Trebuchet MS"/>
            </a:endParaRPr>
          </a:p>
          <a:p>
            <a:endParaRPr lang="el-GR" dirty="0"/>
          </a:p>
        </p:txBody>
      </p:sp>
      <p:pic>
        <p:nvPicPr>
          <p:cNvPr id="5" name="Picture 3" descr="graph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169" y="1631181"/>
            <a:ext cx="7213653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9061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6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162" y="4075114"/>
            <a:ext cx="1710104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7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977" y="3175000"/>
            <a:ext cx="149029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8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9878" y="4819651"/>
            <a:ext cx="215411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9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3908" y="5567363"/>
            <a:ext cx="188302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0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2939" y="1573213"/>
            <a:ext cx="13276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1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358" y="1836739"/>
            <a:ext cx="1863969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2" name="Picture 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4008" y="2263776"/>
            <a:ext cx="180828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2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200" dirty="0">
                <a:latin typeface="Calibri Light" panose="020F0302020204030204" pitchFamily="34" charset="0"/>
              </a:rPr>
              <a:t>Χρήστες Υπηρεσιών Ηλεκτρονικών Προμηθειών</a:t>
            </a:r>
            <a:br>
              <a:rPr lang="el-GR" sz="3200" dirty="0">
                <a:latin typeface="Calibri Light" panose="020F0302020204030204" pitchFamily="34" charset="0"/>
              </a:rPr>
            </a:br>
            <a:r>
              <a:rPr lang="el-GR" sz="3200" dirty="0" smtClean="0">
                <a:latin typeface="Calibri Light" panose="020F0302020204030204" pitchFamily="34" charset="0"/>
              </a:rPr>
              <a:t>Δήμοι </a:t>
            </a:r>
            <a:endParaRPr lang="el-GR" sz="32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30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367" name="Picture 23" descr="logo  bakc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298" y="3781564"/>
            <a:ext cx="242960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5372" name="Group 28"/>
          <p:cNvGrpSpPr>
            <a:grpSpLocks/>
          </p:cNvGrpSpPr>
          <p:nvPr/>
        </p:nvGrpSpPr>
        <p:grpSpPr bwMode="auto">
          <a:xfrm>
            <a:off x="5652120" y="4601578"/>
            <a:ext cx="1969477" cy="890587"/>
            <a:chOff x="761" y="1526"/>
            <a:chExt cx="1344" cy="561"/>
          </a:xfrm>
        </p:grpSpPr>
        <p:pic>
          <p:nvPicPr>
            <p:cNvPr id="66568" name="Picture 7" descr="Alph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" y="1526"/>
              <a:ext cx="134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9" name="Picture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" y="1836"/>
              <a:ext cx="105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5373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19614"/>
            <a:ext cx="1081454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2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200" dirty="0">
                <a:latin typeface="Calibri Light" panose="020F0302020204030204" pitchFamily="34" charset="0"/>
              </a:rPr>
              <a:t>Χρήστες Υπηρεσιών Ηλεκτρονικών Προμηθειών</a:t>
            </a:r>
            <a:br>
              <a:rPr lang="el-GR" sz="3200" dirty="0">
                <a:latin typeface="Calibri Light" panose="020F0302020204030204" pitchFamily="34" charset="0"/>
              </a:rPr>
            </a:br>
            <a:r>
              <a:rPr lang="el-GR" sz="3200" dirty="0" smtClean="0">
                <a:latin typeface="Calibri Light" panose="020F0302020204030204" pitchFamily="34" charset="0"/>
              </a:rPr>
              <a:t>στο εξωτερικό 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pic>
        <p:nvPicPr>
          <p:cNvPr id="12" name="Picture 12" descr="C:\Users\marilena.tzenoudi\Desktop\New folder (3)\piraeus_bank _r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387" y="2209882"/>
            <a:ext cx="1241181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cosmo-one.gr/site/wp-content/uploads/2012/10/2e3fba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52058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logo baneas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3435" y="3500577"/>
            <a:ext cx="131298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9882"/>
            <a:ext cx="21379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11413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2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2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2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Ηλεκτρονικές Δημοπρασίες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54" y="1268760"/>
            <a:ext cx="5541172" cy="5472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6766" y="1196752"/>
            <a:ext cx="542843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3631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2652632" y="2325139"/>
            <a:ext cx="3511101" cy="3365414"/>
            <a:chOff x="-5703791" y="1088571"/>
            <a:chExt cx="4680858" cy="4680858"/>
          </a:xfrm>
        </p:grpSpPr>
        <p:sp>
          <p:nvSpPr>
            <p:cNvPr id="6" name="Freihandform 5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/>
            <p:nvPr/>
          </p:nvSpPr>
          <p:spPr bwMode="auto">
            <a:xfrm>
              <a:off x="-5703791" y="1088571"/>
              <a:ext cx="4680858" cy="4680858"/>
            </a:xfrm>
            <a:custGeom>
              <a:avLst/>
              <a:gdLst>
                <a:gd name="connsiteX0" fmla="*/ 453757 w 907514"/>
                <a:gd name="connsiteY0" fmla="*/ 0 h 907514"/>
                <a:gd name="connsiteX1" fmla="*/ 907514 w 907514"/>
                <a:gd name="connsiteY1" fmla="*/ 453757 h 907514"/>
                <a:gd name="connsiteX2" fmla="*/ 453757 w 907514"/>
                <a:gd name="connsiteY2" fmla="*/ 907514 h 907514"/>
                <a:gd name="connsiteX3" fmla="*/ 0 w 907514"/>
                <a:gd name="connsiteY3" fmla="*/ 453757 h 907514"/>
                <a:gd name="connsiteX4" fmla="*/ 453757 w 907514"/>
                <a:gd name="connsiteY4" fmla="*/ 0 h 9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514" h="907514">
                  <a:moveTo>
                    <a:pt x="453757" y="0"/>
                  </a:moveTo>
                  <a:cubicBezTo>
                    <a:pt x="704360" y="0"/>
                    <a:pt x="907514" y="203154"/>
                    <a:pt x="907514" y="453757"/>
                  </a:cubicBezTo>
                  <a:cubicBezTo>
                    <a:pt x="907514" y="704360"/>
                    <a:pt x="704360" y="907514"/>
                    <a:pt x="453757" y="907514"/>
                  </a:cubicBezTo>
                  <a:cubicBezTo>
                    <a:pt x="203154" y="907514"/>
                    <a:pt x="0" y="704360"/>
                    <a:pt x="0" y="453757"/>
                  </a:cubicBezTo>
                  <a:cubicBezTo>
                    <a:pt x="0" y="203154"/>
                    <a:pt x="203154" y="0"/>
                    <a:pt x="453757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ihandform 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/>
            <p:nvPr/>
          </p:nvSpPr>
          <p:spPr bwMode="auto">
            <a:xfrm>
              <a:off x="-5636894" y="1160214"/>
              <a:ext cx="4537572" cy="4537572"/>
            </a:xfrm>
            <a:custGeom>
              <a:avLst/>
              <a:gdLst>
                <a:gd name="connsiteX0" fmla="*/ 2268786 w 4537572"/>
                <a:gd name="connsiteY0" fmla="*/ 0 h 4537572"/>
                <a:gd name="connsiteX1" fmla="*/ 4537572 w 4537572"/>
                <a:gd name="connsiteY1" fmla="*/ 2268786 h 4537572"/>
                <a:gd name="connsiteX2" fmla="*/ 2268786 w 4537572"/>
                <a:gd name="connsiteY2" fmla="*/ 4537572 h 4537572"/>
                <a:gd name="connsiteX3" fmla="*/ 0 w 4537572"/>
                <a:gd name="connsiteY3" fmla="*/ 2268786 h 4537572"/>
                <a:gd name="connsiteX4" fmla="*/ 2268786 w 4537572"/>
                <a:gd name="connsiteY4" fmla="*/ 0 h 4537572"/>
                <a:gd name="connsiteX5" fmla="*/ 2268786 w 4537572"/>
                <a:gd name="connsiteY5" fmla="*/ 453757 h 4537572"/>
                <a:gd name="connsiteX6" fmla="*/ 453757 w 4537572"/>
                <a:gd name="connsiteY6" fmla="*/ 2268786 h 4537572"/>
                <a:gd name="connsiteX7" fmla="*/ 2268786 w 4537572"/>
                <a:gd name="connsiteY7" fmla="*/ 4083815 h 4537572"/>
                <a:gd name="connsiteX8" fmla="*/ 4083815 w 4537572"/>
                <a:gd name="connsiteY8" fmla="*/ 2268786 h 4537572"/>
                <a:gd name="connsiteX9" fmla="*/ 2268786 w 4537572"/>
                <a:gd name="connsiteY9" fmla="*/ 453757 h 453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37572" h="4537572">
                  <a:moveTo>
                    <a:pt x="2268786" y="0"/>
                  </a:moveTo>
                  <a:cubicBezTo>
                    <a:pt x="3521802" y="0"/>
                    <a:pt x="4537572" y="1015770"/>
                    <a:pt x="4537572" y="2268786"/>
                  </a:cubicBezTo>
                  <a:cubicBezTo>
                    <a:pt x="4537572" y="3521802"/>
                    <a:pt x="3521802" y="4537572"/>
                    <a:pt x="2268786" y="4537572"/>
                  </a:cubicBezTo>
                  <a:cubicBezTo>
                    <a:pt x="1015770" y="4537572"/>
                    <a:pt x="0" y="3521802"/>
                    <a:pt x="0" y="2268786"/>
                  </a:cubicBezTo>
                  <a:cubicBezTo>
                    <a:pt x="0" y="1015770"/>
                    <a:pt x="1015770" y="0"/>
                    <a:pt x="2268786" y="0"/>
                  </a:cubicBezTo>
                  <a:close/>
                  <a:moveTo>
                    <a:pt x="2268786" y="453757"/>
                  </a:moveTo>
                  <a:cubicBezTo>
                    <a:pt x="1266373" y="453757"/>
                    <a:pt x="453757" y="1266373"/>
                    <a:pt x="453757" y="2268786"/>
                  </a:cubicBezTo>
                  <a:cubicBezTo>
                    <a:pt x="453757" y="3271199"/>
                    <a:pt x="1266373" y="4083815"/>
                    <a:pt x="2268786" y="4083815"/>
                  </a:cubicBezTo>
                  <a:cubicBezTo>
                    <a:pt x="3271199" y="4083815"/>
                    <a:pt x="4083815" y="3271199"/>
                    <a:pt x="4083815" y="2268786"/>
                  </a:cubicBezTo>
                  <a:cubicBezTo>
                    <a:pt x="4083815" y="1266373"/>
                    <a:pt x="3271199" y="453757"/>
                    <a:pt x="2268786" y="453757"/>
                  </a:cubicBezTo>
                  <a:close/>
                </a:path>
              </a:pathLst>
            </a:custGeom>
            <a:solidFill>
              <a:srgbClr val="808080"/>
            </a:solidFill>
            <a:ln w="12700">
              <a:noFill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ihandform 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  <p:cNvSpPr/>
            <p:nvPr/>
          </p:nvSpPr>
          <p:spPr bwMode="auto">
            <a:xfrm>
              <a:off x="-4729380" y="2067728"/>
              <a:ext cx="2722544" cy="2722544"/>
            </a:xfrm>
            <a:custGeom>
              <a:avLst/>
              <a:gdLst>
                <a:gd name="connsiteX0" fmla="*/ 1361272 w 2722544"/>
                <a:gd name="connsiteY0" fmla="*/ 0 h 2722544"/>
                <a:gd name="connsiteX1" fmla="*/ 2722544 w 2722544"/>
                <a:gd name="connsiteY1" fmla="*/ 1361272 h 2722544"/>
                <a:gd name="connsiteX2" fmla="*/ 1361272 w 2722544"/>
                <a:gd name="connsiteY2" fmla="*/ 2722544 h 2722544"/>
                <a:gd name="connsiteX3" fmla="*/ 0 w 2722544"/>
                <a:gd name="connsiteY3" fmla="*/ 1361272 h 2722544"/>
                <a:gd name="connsiteX4" fmla="*/ 1361272 w 2722544"/>
                <a:gd name="connsiteY4" fmla="*/ 0 h 2722544"/>
                <a:gd name="connsiteX5" fmla="*/ 1361272 w 2722544"/>
                <a:gd name="connsiteY5" fmla="*/ 453758 h 2722544"/>
                <a:gd name="connsiteX6" fmla="*/ 453758 w 2722544"/>
                <a:gd name="connsiteY6" fmla="*/ 1361272 h 2722544"/>
                <a:gd name="connsiteX7" fmla="*/ 1361272 w 2722544"/>
                <a:gd name="connsiteY7" fmla="*/ 2268786 h 2722544"/>
                <a:gd name="connsiteX8" fmla="*/ 2268786 w 2722544"/>
                <a:gd name="connsiteY8" fmla="*/ 1361272 h 2722544"/>
                <a:gd name="connsiteX9" fmla="*/ 1361272 w 2722544"/>
                <a:gd name="connsiteY9" fmla="*/ 453758 h 272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2544" h="2722544">
                  <a:moveTo>
                    <a:pt x="1361272" y="0"/>
                  </a:moveTo>
                  <a:cubicBezTo>
                    <a:pt x="2113082" y="0"/>
                    <a:pt x="2722544" y="609462"/>
                    <a:pt x="2722544" y="1361272"/>
                  </a:cubicBezTo>
                  <a:cubicBezTo>
                    <a:pt x="2722544" y="2113082"/>
                    <a:pt x="2113082" y="2722544"/>
                    <a:pt x="1361272" y="2722544"/>
                  </a:cubicBezTo>
                  <a:cubicBezTo>
                    <a:pt x="609462" y="2722544"/>
                    <a:pt x="0" y="2113082"/>
                    <a:pt x="0" y="1361272"/>
                  </a:cubicBezTo>
                  <a:cubicBezTo>
                    <a:pt x="0" y="609462"/>
                    <a:pt x="609462" y="0"/>
                    <a:pt x="1361272" y="0"/>
                  </a:cubicBezTo>
                  <a:close/>
                  <a:moveTo>
                    <a:pt x="1361272" y="453758"/>
                  </a:moveTo>
                  <a:cubicBezTo>
                    <a:pt x="860066" y="453758"/>
                    <a:pt x="453758" y="860066"/>
                    <a:pt x="453758" y="1361272"/>
                  </a:cubicBezTo>
                  <a:cubicBezTo>
                    <a:pt x="453758" y="1862478"/>
                    <a:pt x="860066" y="2268786"/>
                    <a:pt x="1361272" y="2268786"/>
                  </a:cubicBezTo>
                  <a:cubicBezTo>
                    <a:pt x="1862478" y="2268786"/>
                    <a:pt x="2268786" y="1862478"/>
                    <a:pt x="2268786" y="1361272"/>
                  </a:cubicBezTo>
                  <a:cubicBezTo>
                    <a:pt x="2268786" y="860066"/>
                    <a:pt x="1862478" y="453758"/>
                    <a:pt x="1361272" y="453758"/>
                  </a:cubicBezTo>
                  <a:close/>
                </a:path>
              </a:pathLst>
            </a:custGeom>
            <a:solidFill>
              <a:srgbClr val="C0C0C0"/>
            </a:solidFill>
            <a:ln w="12700">
              <a:noFill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 8"/>
            <p:cNvSpPr/>
            <p:nvPr/>
          </p:nvSpPr>
          <p:spPr bwMode="auto">
            <a:xfrm>
              <a:off x="-3821865" y="2975243"/>
              <a:ext cx="907514" cy="907514"/>
            </a:xfrm>
            <a:custGeom>
              <a:avLst/>
              <a:gdLst>
                <a:gd name="connsiteX0" fmla="*/ 453757 w 907514"/>
                <a:gd name="connsiteY0" fmla="*/ 0 h 907514"/>
                <a:gd name="connsiteX1" fmla="*/ 907514 w 907514"/>
                <a:gd name="connsiteY1" fmla="*/ 453757 h 907514"/>
                <a:gd name="connsiteX2" fmla="*/ 453757 w 907514"/>
                <a:gd name="connsiteY2" fmla="*/ 907514 h 907514"/>
                <a:gd name="connsiteX3" fmla="*/ 0 w 907514"/>
                <a:gd name="connsiteY3" fmla="*/ 453757 h 907514"/>
                <a:gd name="connsiteX4" fmla="*/ 453757 w 907514"/>
                <a:gd name="connsiteY4" fmla="*/ 0 h 90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7514" h="907514">
                  <a:moveTo>
                    <a:pt x="453757" y="0"/>
                  </a:moveTo>
                  <a:cubicBezTo>
                    <a:pt x="704360" y="0"/>
                    <a:pt x="907514" y="203154"/>
                    <a:pt x="907514" y="453757"/>
                  </a:cubicBezTo>
                  <a:cubicBezTo>
                    <a:pt x="907514" y="704360"/>
                    <a:pt x="704360" y="907514"/>
                    <a:pt x="453757" y="907514"/>
                  </a:cubicBezTo>
                  <a:cubicBezTo>
                    <a:pt x="203154" y="907514"/>
                    <a:pt x="0" y="704360"/>
                    <a:pt x="0" y="453757"/>
                  </a:cubicBezTo>
                  <a:cubicBezTo>
                    <a:pt x="0" y="203154"/>
                    <a:pt x="203154" y="0"/>
                    <a:pt x="453757" y="0"/>
                  </a:cubicBezTo>
                  <a:close/>
                </a:path>
              </a:pathLst>
            </a:custGeom>
            <a:solidFill>
              <a:srgbClr val="CC0000"/>
            </a:solidFill>
            <a:ln w="12700">
              <a:noFill/>
              <a:round/>
              <a:headEnd/>
              <a:tailEnd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Ellipse 9"/>
          <p:cNvSpPr/>
          <p:nvPr/>
        </p:nvSpPr>
        <p:spPr bwMode="auto">
          <a:xfrm>
            <a:off x="4514842" y="3359945"/>
            <a:ext cx="121460" cy="161925"/>
          </a:xfrm>
          <a:prstGeom prst="ellipse">
            <a:avLst/>
          </a:prstGeom>
          <a:gradFill flip="none" rotWithShape="1">
            <a:gsLst>
              <a:gs pos="0">
                <a:srgbClr val="292929">
                  <a:alpha val="52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uppieren 11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GrpSpPr/>
          <p:nvPr/>
        </p:nvGrpSpPr>
        <p:grpSpPr>
          <a:xfrm>
            <a:off x="4064260" y="4578317"/>
            <a:ext cx="2258203" cy="1098741"/>
            <a:chOff x="5754893" y="4310045"/>
            <a:chExt cx="3010546" cy="1098741"/>
          </a:xfrm>
          <a:effectLst>
            <a:outerShdw dir="36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 rot="2436258">
              <a:off x="5754893" y="4310045"/>
              <a:ext cx="2789660" cy="59299"/>
            </a:xfrm>
            <a:custGeom>
              <a:avLst/>
              <a:gdLst>
                <a:gd name="T0" fmla="*/ 896 w 896"/>
                <a:gd name="T1" fmla="*/ 38 h 38"/>
                <a:gd name="T2" fmla="*/ 7 w 896"/>
                <a:gd name="T3" fmla="*/ 38 h 38"/>
                <a:gd name="T4" fmla="*/ 0 w 896"/>
                <a:gd name="T5" fmla="*/ 17 h 38"/>
                <a:gd name="T6" fmla="*/ 7 w 896"/>
                <a:gd name="T7" fmla="*/ 0 h 38"/>
                <a:gd name="T8" fmla="*/ 896 w 896"/>
                <a:gd name="T9" fmla="*/ 0 h 38"/>
                <a:gd name="T10" fmla="*/ 896 w 896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6" h="38">
                  <a:moveTo>
                    <a:pt x="896" y="38"/>
                  </a:move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0" y="28"/>
                    <a:pt x="0" y="17"/>
                  </a:cubicBezTo>
                  <a:cubicBezTo>
                    <a:pt x="0" y="7"/>
                    <a:pt x="7" y="0"/>
                    <a:pt x="7" y="0"/>
                  </a:cubicBezTo>
                  <a:cubicBezTo>
                    <a:pt x="896" y="0"/>
                    <a:pt x="896" y="0"/>
                    <a:pt x="896" y="0"/>
                  </a:cubicBezTo>
                  <a:lnTo>
                    <a:pt x="896" y="38"/>
                  </a:lnTo>
                  <a:close/>
                </a:path>
              </a:pathLst>
            </a:custGeom>
            <a:solidFill>
              <a:srgbClr val="FF660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 rot="2436258">
              <a:off x="7363362" y="4537196"/>
              <a:ext cx="1402077" cy="482294"/>
            </a:xfrm>
            <a:custGeom>
              <a:avLst/>
              <a:gdLst>
                <a:gd name="T0" fmla="*/ 733 w 1064"/>
                <a:gd name="T1" fmla="*/ 366 h 366"/>
                <a:gd name="T2" fmla="*/ 0 w 1064"/>
                <a:gd name="T3" fmla="*/ 366 h 366"/>
                <a:gd name="T4" fmla="*/ 334 w 1064"/>
                <a:gd name="T5" fmla="*/ 0 h 366"/>
                <a:gd name="T6" fmla="*/ 1064 w 1064"/>
                <a:gd name="T7" fmla="*/ 0 h 366"/>
                <a:gd name="T8" fmla="*/ 733 w 1064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366">
                  <a:moveTo>
                    <a:pt x="733" y="366"/>
                  </a:moveTo>
                  <a:lnTo>
                    <a:pt x="0" y="366"/>
                  </a:lnTo>
                  <a:lnTo>
                    <a:pt x="334" y="0"/>
                  </a:lnTo>
                  <a:lnTo>
                    <a:pt x="1064" y="0"/>
                  </a:lnTo>
                  <a:lnTo>
                    <a:pt x="733" y="366"/>
                  </a:lnTo>
                  <a:close/>
                </a:path>
              </a:pathLst>
            </a:custGeom>
            <a:solidFill>
              <a:srgbClr val="FFC00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 rot="2436258">
              <a:off x="7013568" y="4930445"/>
              <a:ext cx="1402077" cy="478341"/>
            </a:xfrm>
            <a:custGeom>
              <a:avLst/>
              <a:gdLst>
                <a:gd name="T0" fmla="*/ 733 w 1064"/>
                <a:gd name="T1" fmla="*/ 0 h 363"/>
                <a:gd name="T2" fmla="*/ 0 w 1064"/>
                <a:gd name="T3" fmla="*/ 0 h 363"/>
                <a:gd name="T4" fmla="*/ 334 w 1064"/>
                <a:gd name="T5" fmla="*/ 363 h 363"/>
                <a:gd name="T6" fmla="*/ 1064 w 1064"/>
                <a:gd name="T7" fmla="*/ 363 h 363"/>
                <a:gd name="T8" fmla="*/ 733 w 1064"/>
                <a:gd name="T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4" h="363">
                  <a:moveTo>
                    <a:pt x="733" y="0"/>
                  </a:moveTo>
                  <a:lnTo>
                    <a:pt x="0" y="0"/>
                  </a:lnTo>
                  <a:lnTo>
                    <a:pt x="334" y="363"/>
                  </a:lnTo>
                  <a:lnTo>
                    <a:pt x="1064" y="363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FF9933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feld 15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3965667" y="3307434"/>
            <a:ext cx="1144851" cy="123340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GOALS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feld 26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1683974" y="1556792"/>
            <a:ext cx="5904655" cy="480131"/>
          </a:xfrm>
          <a:prstGeom prst="rect">
            <a:avLst/>
          </a:prstGeom>
          <a:gradFill>
            <a:gsLst>
              <a:gs pos="0">
                <a:srgbClr val="FFF200"/>
              </a:gs>
              <a:gs pos="95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altLang="el-GR" sz="28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el-GR" altLang="el-GR" sz="2800" b="1" dirty="0" smtClean="0">
                <a:solidFill>
                  <a:schemeClr val="tx1"/>
                </a:solidFill>
              </a:rPr>
              <a:t>3.967+Ηλεκτρονικές Δημοπρασίες</a:t>
            </a:r>
            <a:endParaRPr lang="en-US" sz="28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Textfeld 2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435356" y="2492896"/>
            <a:ext cx="23839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2000" b="1" dirty="0" smtClean="0">
                <a:latin typeface="Calibri" panose="020F0502020204030204" pitchFamily="34" charset="0"/>
              </a:rPr>
              <a:t>Συνολικού </a:t>
            </a:r>
          </a:p>
          <a:p>
            <a:pPr algn="r"/>
            <a:r>
              <a:rPr lang="el-GR" sz="2000" b="1" dirty="0" smtClean="0">
                <a:latin typeface="Calibri" panose="020F0502020204030204" pitchFamily="34" charset="0"/>
              </a:rPr>
              <a:t>προϋπολογισμού </a:t>
            </a:r>
          </a:p>
          <a:p>
            <a:pPr algn="r"/>
            <a:r>
              <a:rPr lang="el-GR" sz="2000" b="1" dirty="0" smtClean="0">
                <a:latin typeface="Calibri" panose="020F0502020204030204" pitchFamily="34" charset="0"/>
              </a:rPr>
              <a:t>1.153.119.745 ευρώ 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Αποτελέσματα Ηλεκτρονικών Δημοπρασιών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sp>
        <p:nvSpPr>
          <p:cNvPr id="31" name="Textfeld 2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6012160" y="2418145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libri" panose="020F0502020204030204" pitchFamily="34" charset="0"/>
              </a:rPr>
              <a:t>Και συνολικής βελτίωσης προϋπολογισμού </a:t>
            </a:r>
          </a:p>
          <a:p>
            <a:r>
              <a:rPr lang="el-GR" b="1" dirty="0" smtClean="0">
                <a:latin typeface="Calibri" panose="020F0502020204030204" pitchFamily="34" charset="0"/>
              </a:rPr>
              <a:t>203.365.938 ευρώ 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2" name="Textfeld 2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4917372" y="3565489"/>
            <a:ext cx="3753976" cy="830997"/>
          </a:xfrm>
          <a:prstGeom prst="rect">
            <a:avLst/>
          </a:prstGeom>
          <a:gradFill>
            <a:gsLst>
              <a:gs pos="0">
                <a:srgbClr val="FFF200"/>
              </a:gs>
              <a:gs pos="66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</a:rPr>
              <a:t>17,68 %</a:t>
            </a:r>
          </a:p>
          <a:p>
            <a:r>
              <a:rPr lang="el-GR" sz="2400" b="1" dirty="0" smtClean="0">
                <a:latin typeface="Calibri" panose="020F0502020204030204" pitchFamily="34" charset="0"/>
              </a:rPr>
              <a:t>Βελτίωση προϋπολογισμού</a:t>
            </a:r>
            <a:r>
              <a:rPr lang="el-GR" b="1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4" name="Textfeld 27" descr="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&#10;www.PresentationLoad.com"/>
          <p:cNvSpPr txBox="1"/>
          <p:nvPr/>
        </p:nvSpPr>
        <p:spPr>
          <a:xfrm>
            <a:off x="2341848" y="5936686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1600" b="1" dirty="0" smtClean="0"/>
              <a:t>   3.000 </a:t>
            </a:r>
            <a:r>
              <a:rPr lang="en-US" altLang="el-GR" sz="1600" b="1" dirty="0" smtClean="0"/>
              <a:t>+ </a:t>
            </a:r>
            <a:r>
              <a:rPr lang="el-GR" altLang="el-GR" sz="1600" b="1" dirty="0"/>
              <a:t>εταιρίες αγοραστές &amp; προμηθευτές </a:t>
            </a:r>
            <a:r>
              <a:rPr lang="el-GR" altLang="el-GR" sz="1600" b="1" dirty="0" smtClean="0"/>
              <a:t>!</a:t>
            </a:r>
            <a:endParaRPr lang="en-US" sz="1600" b="1" dirty="0">
              <a:latin typeface="Calibri" panose="020F050202020403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307" y="6229525"/>
            <a:ext cx="2384026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974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39552" y="1207351"/>
          <a:ext cx="8208912" cy="414390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008112"/>
                <a:gridCol w="4824536"/>
                <a:gridCol w="2376264"/>
              </a:tblGrid>
              <a:tr h="841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/>
                        </a:rPr>
                        <a:t>2016 </a:t>
                      </a:r>
                      <a:endParaRPr lang="el-GR" sz="14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100" b="0" i="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  <a:r>
                        <a:rPr kumimoji="0" lang="el-GR" sz="1100" b="0" i="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100" b="0" i="0" u="none" strike="noStrike" kern="1200" cap="none" spc="0" normalizeH="0" baseline="0" noProof="0" dirty="0" err="1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Award</a:t>
                      </a:r>
                      <a:r>
                        <a:rPr kumimoji="0" lang="el-GR" sz="1100" b="0" i="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στην κατηγορία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100" b="0" i="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Εφαρμογή Β-Β Ηλεκτρονικού Εμπορίου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100" b="0" i="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και Ηλεκτρονικού Εμπορίου για τη χρήση της εφαρμογής </a:t>
                      </a:r>
                      <a:r>
                        <a:rPr kumimoji="0" lang="en-US" sz="1100" b="0" i="0" u="none" strike="noStrike" kern="1200" cap="none" spc="0" normalizeH="0" baseline="0" noProof="0" dirty="0" err="1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compareONE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100" b="0" i="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από Δημόσια Νοσοκομεία.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b="0" strike="noStrike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886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/>
                        </a:rPr>
                        <a:t>201</a:t>
                      </a:r>
                      <a:r>
                        <a:rPr lang="en-US" sz="14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/>
                        </a:rPr>
                        <a:t>5</a:t>
                      </a:r>
                      <a:endParaRPr lang="el-GR" sz="14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strike="noStrike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10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l-GR" sz="1100" u="none" strike="noStrike" kern="1200" cap="none" spc="0" normalizeH="0" baseline="0" noProof="0" dirty="0" err="1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effectLst/>
                          <a:uLnTx/>
                          <a:uFillTx/>
                        </a:rPr>
                        <a:t>Silver</a:t>
                      </a:r>
                      <a:r>
                        <a:rPr kumimoji="0" lang="el-GR" sz="110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el-GR" sz="1100" u="none" strike="noStrike" kern="1200" cap="none" spc="0" normalizeH="0" baseline="0" noProof="0" dirty="0" err="1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effectLst/>
                          <a:uLnTx/>
                          <a:uFillTx/>
                        </a:rPr>
                        <a:t>Award</a:t>
                      </a:r>
                      <a:r>
                        <a:rPr kumimoji="0" lang="el-GR" sz="110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effectLst/>
                          <a:uLnTx/>
                          <a:uFillTx/>
                        </a:rPr>
                        <a:t> στην κατηγορία «Εφαρμογή Β-Β Ηλεκτρονικού Εμπορίου» με την πρωτοποριακή σουίτα εργαλείων e-</a:t>
                      </a:r>
                      <a:r>
                        <a:rPr kumimoji="0" lang="el-GR" sz="1100" u="none" strike="noStrike" kern="1200" cap="none" spc="0" normalizeH="0" baseline="0" noProof="0" dirty="0" err="1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effectLst/>
                          <a:uLnTx/>
                          <a:uFillTx/>
                        </a:rPr>
                        <a:t>sourcing</a:t>
                      </a:r>
                      <a:r>
                        <a:rPr kumimoji="0" lang="el-GR" sz="110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effectLst/>
                          <a:uLnTx/>
                          <a:uFillTx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b="0" strike="noStrike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</a:tr>
              <a:tr h="781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/>
                        </a:rPr>
                        <a:t>201</a:t>
                      </a:r>
                      <a:r>
                        <a:rPr lang="en-US" sz="14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/>
                        </a:rPr>
                        <a:t>4</a:t>
                      </a:r>
                      <a:endParaRPr lang="el-GR" sz="14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l-GR" sz="110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effectLst/>
                          <a:uLnTx/>
                          <a:uFillTx/>
                        </a:rPr>
                        <a:t>S</a:t>
                      </a:r>
                      <a:r>
                        <a:rPr kumimoji="0" lang="en-US" sz="1100" u="none" strike="noStrike" kern="1200" cap="none" spc="0" normalizeH="0" baseline="0" noProof="0" dirty="0" err="1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effectLst/>
                          <a:uLnTx/>
                          <a:uFillTx/>
                        </a:rPr>
                        <a:t>ilver</a:t>
                      </a:r>
                      <a:r>
                        <a:rPr kumimoji="0" lang="en-US" sz="110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effectLst/>
                          <a:uLnTx/>
                          <a:uFillTx/>
                        </a:rPr>
                        <a:t>  Award </a:t>
                      </a:r>
                      <a:r>
                        <a:rPr kumimoji="0" lang="el-GR" sz="110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effectLst/>
                          <a:uLnTx/>
                          <a:uFillTx/>
                        </a:rPr>
                        <a:t> για την υλοποίηση Πλειοδοτικών  Ηλεκτρονικών Δημοπρασιών.</a:t>
                      </a:r>
                      <a:endParaRPr lang="el-GR" sz="1100" b="0" strike="noStrike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776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/>
                        </a:rPr>
                        <a:t>201</a:t>
                      </a:r>
                      <a:r>
                        <a:rPr lang="en-US" sz="14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/>
                        </a:rPr>
                        <a:t>3</a:t>
                      </a:r>
                      <a:endParaRPr lang="el-GR" sz="14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strike="noStrike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/>
                        </a:rPr>
                        <a:t>Πρώτο βραβείο στην κατηγορία</a:t>
                      </a:r>
                      <a:endParaRPr lang="en-US" sz="1100" strike="noStrike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strike="noStrike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/>
                        </a:rPr>
                        <a:t> «Δραστηριοποίηση στο Εξωτερικό».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b="0" strike="noStrike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</a:tr>
              <a:tr h="735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/>
                        </a:rPr>
                        <a:t>201</a:t>
                      </a:r>
                      <a:r>
                        <a:rPr lang="en-US" sz="140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/>
                        </a:rPr>
                        <a:t>2</a:t>
                      </a:r>
                      <a:endParaRPr lang="el-GR" sz="14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strike="noStrike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effectLst/>
                        </a:rPr>
                        <a:t>Πρώτο βραβείο στην κατηγορία «Υπηρεσίες Β2Β »για την Υπηρεσία Ηλεκτρονικών Δημοπρασιών</a:t>
                      </a:r>
                      <a:r>
                        <a:rPr kumimoji="0" lang="el-GR" sz="1100" u="none" strike="noStrike" kern="1200" cap="none" spc="0" normalizeH="0" baseline="0" noProof="0" dirty="0" smtClean="0">
                          <a:ln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</a:ln>
                          <a:effectLst/>
                          <a:uLnTx/>
                          <a:uFillTx/>
                        </a:rPr>
                        <a:t>.</a:t>
                      </a:r>
                      <a:endParaRPr lang="el-GR" sz="1100" b="0" strike="noStrike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effectLst>
                          <a:outerShdw blurRad="50800" dist="38100" dir="18900000" algn="b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pic>
        <p:nvPicPr>
          <p:cNvPr id="308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3109" y="3861048"/>
            <a:ext cx="69159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5577" y="3068960"/>
            <a:ext cx="67025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5577" y="2204864"/>
            <a:ext cx="661848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768" y="4653136"/>
            <a:ext cx="113186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552" y="5445224"/>
            <a:ext cx="44597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dirty="0" smtClean="0"/>
              <a:t>Αναλυτικά στο </a:t>
            </a:r>
            <a:r>
              <a:rPr lang="en-US" sz="1100" dirty="0" smtClean="0"/>
              <a:t>:http</a:t>
            </a:r>
            <a:r>
              <a:rPr lang="en-US" sz="1100" dirty="0"/>
              <a:t>://www.e-volutionawards.gr/</a:t>
            </a:r>
            <a:endParaRPr lang="el-GR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673" y="1340768"/>
            <a:ext cx="700322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3850" y="333375"/>
            <a:ext cx="8229600" cy="649288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altLang="el-GR" sz="2800" b="1" dirty="0" smtClean="0">
                <a:latin typeface="Calibri Light" panose="020F0302020204030204" pitchFamily="34" charset="0"/>
              </a:rPr>
              <a:t>Διακρίσεις </a:t>
            </a:r>
            <a:r>
              <a:rPr lang="en-US" altLang="el-GR" sz="2800" b="1" dirty="0" smtClean="0">
                <a:latin typeface="Calibri Light" panose="020F0302020204030204" pitchFamily="34" charset="0"/>
              </a:rPr>
              <a:t>e </a:t>
            </a:r>
            <a:r>
              <a:rPr lang="en-US" altLang="el-GR" sz="2800" b="1" dirty="0" err="1" smtClean="0">
                <a:latin typeface="Calibri Light" panose="020F0302020204030204" pitchFamily="34" charset="0"/>
              </a:rPr>
              <a:t>volution</a:t>
            </a:r>
            <a:r>
              <a:rPr lang="en-US" altLang="el-GR" sz="2800" b="1" dirty="0" smtClean="0">
                <a:latin typeface="Calibri Light" panose="020F0302020204030204" pitchFamily="34" charset="0"/>
              </a:rPr>
              <a:t> awards 2012- 2016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65304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26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340768"/>
            <a:ext cx="640871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Ευχαριστούμε για την προσοχή σας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pic>
        <p:nvPicPr>
          <p:cNvPr id="5123" name="Picture 3" descr="C:\Users\marilena.tzenoudi\Desktop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478318" cy="38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2883" y="6138152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37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Το θέμα των Προμηθειών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525" y="1491609"/>
            <a:ext cx="8229600" cy="4781128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Aft>
                <a:spcPct val="40000"/>
              </a:spcAft>
            </a:pPr>
            <a:r>
              <a:rPr lang="el-GR" sz="1500" b="1" i="1" dirty="0">
                <a:latin typeface="Calibri Light" panose="020F0302020204030204" pitchFamily="34" charset="0"/>
              </a:rPr>
              <a:t>Το μη αναστρέψιμο γεγονός</a:t>
            </a:r>
          </a:p>
          <a:p>
            <a:pPr marL="0" indent="0">
              <a:lnSpc>
                <a:spcPct val="105000"/>
              </a:lnSpc>
              <a:spcAft>
                <a:spcPct val="40000"/>
              </a:spcAft>
              <a:buNone/>
            </a:pPr>
            <a:r>
              <a:rPr lang="el-GR" sz="1500" dirty="0">
                <a:latin typeface="Calibri Light" panose="020F0302020204030204" pitchFamily="34" charset="0"/>
              </a:rPr>
              <a:t>Το κόστος προμηθειών για προϊόντα, υπηρεσίες και έργα, </a:t>
            </a:r>
            <a:r>
              <a:rPr lang="el-GR" sz="1500" dirty="0" smtClean="0">
                <a:latin typeface="Calibri Light" panose="020F0302020204030204" pitchFamily="34" charset="0"/>
              </a:rPr>
              <a:t>υφίσταται </a:t>
            </a:r>
            <a:r>
              <a:rPr lang="el-GR" sz="1500" dirty="0">
                <a:latin typeface="Calibri Light" panose="020F0302020204030204" pitchFamily="34" charset="0"/>
              </a:rPr>
              <a:t>κάθε χρόνο και εμφανίζεται ως πιεστικός παράγων στους </a:t>
            </a:r>
            <a:r>
              <a:rPr lang="el-GR" sz="1500" dirty="0" smtClean="0">
                <a:latin typeface="Calibri Light" panose="020F0302020204030204" pitchFamily="34" charset="0"/>
              </a:rPr>
              <a:t>προϋπολογισμούς εταιριών  </a:t>
            </a:r>
            <a:r>
              <a:rPr lang="el-GR" sz="1500" i="1" dirty="0" smtClean="0">
                <a:latin typeface="Calibri Light" panose="020F0302020204030204" pitchFamily="34" charset="0"/>
              </a:rPr>
              <a:t>(</a:t>
            </a:r>
            <a:r>
              <a:rPr lang="el-GR" sz="1500" i="1" dirty="0">
                <a:latin typeface="Calibri Light" panose="020F0302020204030204" pitchFamily="34" charset="0"/>
              </a:rPr>
              <a:t>εξέλιξη της τεχνολογίας, δημιουργία νέων προϊόντων &amp; </a:t>
            </a:r>
            <a:r>
              <a:rPr lang="el-GR" sz="1500" i="1" dirty="0" smtClean="0">
                <a:latin typeface="Calibri Light" panose="020F0302020204030204" pitchFamily="34" charset="0"/>
              </a:rPr>
              <a:t>υπηρεσιών, εκσυγχρονισμός</a:t>
            </a:r>
            <a:r>
              <a:rPr lang="el-GR" sz="1500" i="1" dirty="0">
                <a:latin typeface="Calibri Light" panose="020F0302020204030204" pitchFamily="34" charset="0"/>
              </a:rPr>
              <a:t>, νομοθετικές </a:t>
            </a:r>
            <a:r>
              <a:rPr lang="el-GR" sz="1500" i="1" dirty="0" smtClean="0">
                <a:latin typeface="Calibri Light" panose="020F0302020204030204" pitchFamily="34" charset="0"/>
              </a:rPr>
              <a:t>απαιτήσεις, ανταγωνιστικές πιέσεις, </a:t>
            </a:r>
            <a:r>
              <a:rPr lang="el-GR" sz="1500" i="1" dirty="0" err="1">
                <a:latin typeface="Calibri Light" panose="020F0302020204030204" pitchFamily="34" charset="0"/>
              </a:rPr>
              <a:t>κ.λ.π</a:t>
            </a:r>
            <a:r>
              <a:rPr lang="el-GR" sz="1500" i="1" dirty="0" smtClean="0">
                <a:latin typeface="Calibri Light" panose="020F0302020204030204" pitchFamily="34" charset="0"/>
              </a:rPr>
              <a:t>.)</a:t>
            </a:r>
            <a:endParaRPr lang="el-GR" sz="1500" i="1" dirty="0">
              <a:latin typeface="Calibri Light" panose="020F0302020204030204" pitchFamily="34" charset="0"/>
            </a:endParaRPr>
          </a:p>
          <a:p>
            <a:pPr>
              <a:lnSpc>
                <a:spcPct val="105000"/>
              </a:lnSpc>
              <a:spcAft>
                <a:spcPct val="40000"/>
              </a:spcAft>
            </a:pPr>
            <a:r>
              <a:rPr lang="el-GR" sz="1500" b="1" i="1" dirty="0">
                <a:latin typeface="Calibri Light" panose="020F0302020204030204" pitchFamily="34" charset="0"/>
              </a:rPr>
              <a:t>Ο περιορισμός</a:t>
            </a:r>
          </a:p>
          <a:p>
            <a:pPr marL="0" indent="0">
              <a:lnSpc>
                <a:spcPct val="105000"/>
              </a:lnSpc>
              <a:spcAft>
                <a:spcPct val="40000"/>
              </a:spcAft>
              <a:buNone/>
            </a:pPr>
            <a:r>
              <a:rPr lang="el-GR" sz="1500" dirty="0">
                <a:latin typeface="Calibri Light" panose="020F0302020204030204" pitchFamily="34" charset="0"/>
              </a:rPr>
              <a:t>Η παρούσα οικονομική κατάσταση δεν επιτρέπει στις Διοικήσεις των Τμημάτων Προμηθειών </a:t>
            </a:r>
            <a:r>
              <a:rPr lang="el-GR" sz="1500" dirty="0" smtClean="0">
                <a:latin typeface="Calibri Light" panose="020F0302020204030204" pitchFamily="34" charset="0"/>
              </a:rPr>
              <a:t>Εταιριών </a:t>
            </a:r>
            <a:r>
              <a:rPr lang="el-GR" sz="1500" dirty="0">
                <a:latin typeface="Calibri Light" panose="020F0302020204030204" pitchFamily="34" charset="0"/>
              </a:rPr>
              <a:t>και </a:t>
            </a:r>
            <a:r>
              <a:rPr lang="el-GR" sz="1500" dirty="0" smtClean="0">
                <a:latin typeface="Calibri Light" panose="020F0302020204030204" pitchFamily="34" charset="0"/>
              </a:rPr>
              <a:t>Οργανισμών</a:t>
            </a:r>
            <a:r>
              <a:rPr lang="el-GR" sz="1500" dirty="0">
                <a:latin typeface="Calibri Light" panose="020F0302020204030204" pitchFamily="34" charset="0"/>
              </a:rPr>
              <a:t>, την εύκολη διεκδίκηση συμπληρωματικών κονδυλίων, επιπρόσθετων ανθρώπινων πόρων και επιπλέον πληροφοριακών συστημάτων για να αντιμετωπίσουν τον αυξανόμενο φόρτο εργασίας.</a:t>
            </a:r>
          </a:p>
          <a:p>
            <a:pPr>
              <a:lnSpc>
                <a:spcPct val="105000"/>
              </a:lnSpc>
              <a:spcAft>
                <a:spcPct val="40000"/>
              </a:spcAft>
            </a:pPr>
            <a:r>
              <a:rPr lang="el-GR" sz="1500" b="1" i="1" dirty="0" smtClean="0">
                <a:latin typeface="Calibri Light" panose="020F0302020204030204" pitchFamily="34" charset="0"/>
              </a:rPr>
              <a:t>Το </a:t>
            </a:r>
            <a:r>
              <a:rPr lang="el-GR" sz="1500" b="1" i="1" dirty="0">
                <a:latin typeface="Calibri Light" panose="020F0302020204030204" pitchFamily="34" charset="0"/>
              </a:rPr>
              <a:t>ζητούμενο </a:t>
            </a:r>
          </a:p>
          <a:p>
            <a:pPr marL="0" indent="0">
              <a:lnSpc>
                <a:spcPct val="105000"/>
              </a:lnSpc>
              <a:spcAft>
                <a:spcPct val="40000"/>
              </a:spcAft>
              <a:buNone/>
            </a:pPr>
            <a:r>
              <a:rPr lang="el-GR" sz="1500" dirty="0">
                <a:latin typeface="Calibri Light" panose="020F0302020204030204" pitchFamily="34" charset="0"/>
              </a:rPr>
              <a:t>Η βελτιστοποίηση της λειτουργίας προμηθειών, μέσα από την καλύτερη αξιοποίηση  των  υφιστάμενων </a:t>
            </a:r>
            <a:r>
              <a:rPr lang="el-GR" sz="1500" dirty="0" smtClean="0">
                <a:latin typeface="Calibri Light" panose="020F0302020204030204" pitchFamily="34" charset="0"/>
              </a:rPr>
              <a:t>πόρων, για </a:t>
            </a:r>
            <a:r>
              <a:rPr lang="el-GR" sz="1500" dirty="0">
                <a:latin typeface="Calibri Light" panose="020F0302020204030204" pitchFamily="34" charset="0"/>
              </a:rPr>
              <a:t>την μείωση του κόστους και τον περιορισμό της </a:t>
            </a:r>
            <a:r>
              <a:rPr lang="el-GR" sz="1500" dirty="0" smtClean="0">
                <a:latin typeface="Calibri Light" panose="020F0302020204030204" pitchFamily="34" charset="0"/>
              </a:rPr>
              <a:t>σπατάλης</a:t>
            </a:r>
            <a:endParaRPr lang="en-US" sz="1500" dirty="0">
              <a:latin typeface="Calibri Light" panose="020F0302020204030204" pitchFamily="34" charset="0"/>
            </a:endParaRPr>
          </a:p>
          <a:p>
            <a:pPr>
              <a:lnSpc>
                <a:spcPct val="105000"/>
              </a:lnSpc>
              <a:spcAft>
                <a:spcPct val="40000"/>
              </a:spcAft>
            </a:pPr>
            <a:r>
              <a:rPr lang="el-GR" sz="1500" b="1" i="1" dirty="0">
                <a:latin typeface="Calibri Light" panose="020F0302020204030204" pitchFamily="34" charset="0"/>
              </a:rPr>
              <a:t>Η προφανής ανάγκη</a:t>
            </a:r>
          </a:p>
          <a:p>
            <a:pPr marL="0" indent="0">
              <a:lnSpc>
                <a:spcPct val="105000"/>
              </a:lnSpc>
              <a:spcAft>
                <a:spcPct val="40000"/>
              </a:spcAft>
              <a:buNone/>
            </a:pPr>
            <a:r>
              <a:rPr lang="el-GR" sz="1500" dirty="0">
                <a:latin typeface="Calibri Light" panose="020F0302020204030204" pitchFamily="34" charset="0"/>
              </a:rPr>
              <a:t>Η εστίαση στην ποιοτική και ποσοτική διάσταση των δαπανών.</a:t>
            </a:r>
          </a:p>
          <a:p>
            <a:pPr marL="457200" lvl="1" indent="0" defTabSz="893763">
              <a:lnSpc>
                <a:spcPct val="105000"/>
              </a:lnSpc>
              <a:buNone/>
            </a:pPr>
            <a:r>
              <a:rPr lang="el-GR" sz="1800" b="1" dirty="0">
                <a:solidFill>
                  <a:srgbClr val="C00000"/>
                </a:solidFill>
                <a:latin typeface="Calibri Light" panose="020F0302020204030204" pitchFamily="34" charset="0"/>
              </a:rPr>
              <a:t>Ο</a:t>
            </a:r>
            <a:r>
              <a:rPr lang="el-GR" sz="18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ι </a:t>
            </a:r>
            <a:r>
              <a:rPr lang="el-GR" sz="1800" b="1" dirty="0">
                <a:solidFill>
                  <a:srgbClr val="C00000"/>
                </a:solidFill>
                <a:latin typeface="Calibri Light" panose="020F0302020204030204" pitchFamily="34" charset="0"/>
              </a:rPr>
              <a:t>διαδικασίες προμηθειών, από τακτική λειτουργία γίνονται στρατηγική </a:t>
            </a:r>
            <a:r>
              <a:rPr lang="el-GR" sz="18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επιλογή</a:t>
            </a:r>
            <a:endParaRPr lang="el-GR" sz="1800" b="1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endParaRPr lang="en-US" sz="1800" dirty="0">
              <a:latin typeface="Calibri Light" panose="020F03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65304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499934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latin typeface="Calibri Light" panose="020F0302020204030204" pitchFamily="34" charset="0"/>
              </a:rPr>
              <a:t>Paint Points </a:t>
            </a:r>
            <a:r>
              <a:rPr lang="el-GR" sz="3200" dirty="0" smtClean="0">
                <a:latin typeface="Calibri Light" panose="020F0302020204030204" pitchFamily="34" charset="0"/>
              </a:rPr>
              <a:t>Προμηθειών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33617" y="1628800"/>
          <a:ext cx="8640959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328129"/>
            <a:ext cx="216729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636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C4423-7F38-43B6-A36B-3247FBBD2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7DC4423-7F38-43B6-A36B-3247FBBD2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BE99D3-C5FB-452E-8209-E5D1CA035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1CBE99D3-C5FB-452E-8209-E5D1CA035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3C87F-A10D-4469-BC92-55CD4EB28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6AD3C87F-A10D-4469-BC92-55CD4EB28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F37076-A121-436E-A9C4-226F9E6DE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E8F37076-A121-436E-A9C4-226F9E6DE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E44928-053E-4D1B-9733-C26334F27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FE44928-053E-4D1B-9733-C26334F272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342D64-AD7A-45F8-B98B-DDF599AF7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CD342D64-AD7A-45F8-B98B-DDF599AF7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F3CE24-D8CF-4FCD-A772-C57577873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1F3CE24-D8CF-4FCD-A772-C57577873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DB2C03-5670-472C-8EC4-8FC110A4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ADDB2C03-5670-472C-8EC4-8FC110A42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Αναντιστοιχία Προβλημάτων και Λύσεων </a:t>
            </a:r>
            <a:endParaRPr lang="el-GR" sz="2800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65304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41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Με άλλα λόγια …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8525" y="1491609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65304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07258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42484D-8CE2-476E-91BF-EAEA3C9FF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D42484D-8CE2-476E-91BF-EAEA3C9FF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9055F-9A22-4F83-8CD7-3A035A692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189055F-9A22-4F83-8CD7-3A035A692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A3BD5-121C-48D0-A618-D5D3F8950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8A4A3BD5-121C-48D0-A618-D5D3F8950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E7ACD5-B177-4A65-A3DD-2E8C0AAFC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8E7ACD5-B177-4A65-A3DD-2E8C0AAFC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805443" y="317495"/>
            <a:ext cx="710446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438" b="1" dirty="0">
                <a:solidFill>
                  <a:srgbClr val="0D2C4B"/>
                </a:solidFill>
                <a:latin typeface="Times New Roman" panose="02020603050405020304" pitchFamily="18" charset="0"/>
              </a:rPr>
              <a:t>	</a:t>
            </a:r>
            <a:r>
              <a:rPr lang="el-GR" sz="3575" dirty="0" smtClean="0">
                <a:latin typeface="+mj-lt"/>
                <a:ea typeface="+mj-ea"/>
                <a:cs typeface="+mj-cs"/>
              </a:rPr>
              <a:t>Οι προμήθειες </a:t>
            </a:r>
            <a:r>
              <a:rPr lang="en-US" sz="3575" dirty="0" smtClean="0">
                <a:latin typeface="+mj-lt"/>
                <a:ea typeface="+mj-ea"/>
                <a:cs typeface="+mj-cs"/>
              </a:rPr>
              <a:t>B2B</a:t>
            </a:r>
            <a:endParaRPr lang="en-US" altLang="el-GR" sz="3575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5954" y="1248958"/>
            <a:ext cx="6328196" cy="4517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0465" y="2865818"/>
            <a:ext cx="823458" cy="3675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el-GR" sz="894" dirty="0" smtClean="0"/>
              <a:t>Πλάνο Προμηθειών</a:t>
            </a:r>
            <a:endParaRPr lang="el-GR" sz="894" dirty="0"/>
          </a:p>
        </p:txBody>
      </p:sp>
      <p:sp>
        <p:nvSpPr>
          <p:cNvPr id="6" name="TextBox 5"/>
          <p:cNvSpPr txBox="1"/>
          <p:nvPr/>
        </p:nvSpPr>
        <p:spPr>
          <a:xfrm>
            <a:off x="3034051" y="3424243"/>
            <a:ext cx="817475" cy="3675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894" b="1" dirty="0">
                <a:solidFill>
                  <a:srgbClr val="FF0000"/>
                </a:solidFill>
              </a:rPr>
              <a:t>Δημοσίευση Προκήρυξης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0270" y="2865819"/>
            <a:ext cx="929211" cy="2299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el-GR" sz="894" dirty="0"/>
              <a:t>Διαγωνισμός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4006" y="2872071"/>
            <a:ext cx="783705" cy="2235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rgbClr val="FF0000"/>
                </a:solidFill>
              </a:defRPr>
            </a:lvl1pPr>
          </a:lstStyle>
          <a:p>
            <a:r>
              <a:rPr lang="el-GR" sz="853" dirty="0"/>
              <a:t>Παραγγελίες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7679" y="3430498"/>
            <a:ext cx="989854" cy="3548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853" b="1" dirty="0">
                <a:solidFill>
                  <a:srgbClr val="FF0000"/>
                </a:solidFill>
              </a:rPr>
              <a:t>Διαπραγμάτευση &amp; Σύμβαση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1870" y="2865819"/>
            <a:ext cx="783705" cy="2235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rgbClr val="FF0000"/>
                </a:solidFill>
              </a:defRPr>
            </a:lvl1pPr>
          </a:lstStyle>
          <a:p>
            <a:r>
              <a:rPr lang="el-GR" sz="853" dirty="0"/>
              <a:t>Πληρωμή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3688" y="3507723"/>
            <a:ext cx="783705" cy="2235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rgbClr val="FF0000"/>
                </a:solidFill>
              </a:defRPr>
            </a:lvl1pPr>
          </a:lstStyle>
          <a:p>
            <a:r>
              <a:rPr lang="el-GR" sz="853" dirty="0"/>
              <a:t>Τιμολόγηση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5720" y="3496140"/>
            <a:ext cx="1015754" cy="3548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rgbClr val="FF0000"/>
                </a:solidFill>
              </a:defRPr>
            </a:lvl1pPr>
          </a:lstStyle>
          <a:p>
            <a:r>
              <a:rPr lang="el-GR" sz="853" dirty="0"/>
              <a:t>Παρακολούθηση Σύμβασης</a:t>
            </a:r>
          </a:p>
        </p:txBody>
      </p:sp>
      <p:cxnSp>
        <p:nvCxnSpPr>
          <p:cNvPr id="13" name="Straight Arrow Connector 12"/>
          <p:cNvCxnSpPr>
            <a:endCxn id="6" idx="0"/>
          </p:cNvCxnSpPr>
          <p:nvPr/>
        </p:nvCxnSpPr>
        <p:spPr bwMode="auto">
          <a:xfrm>
            <a:off x="2594697" y="3233353"/>
            <a:ext cx="848093" cy="1908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3432959" y="3078374"/>
            <a:ext cx="532999" cy="3458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969727" y="3078374"/>
            <a:ext cx="630325" cy="3458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9" idx="0"/>
          </p:cNvCxnSpPr>
          <p:nvPr/>
        </p:nvCxnSpPr>
        <p:spPr bwMode="auto">
          <a:xfrm flipV="1">
            <a:off x="4632608" y="3078377"/>
            <a:ext cx="606981" cy="352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endCxn id="11" idx="0"/>
          </p:cNvCxnSpPr>
          <p:nvPr/>
        </p:nvCxnSpPr>
        <p:spPr bwMode="auto">
          <a:xfrm>
            <a:off x="5247124" y="3078376"/>
            <a:ext cx="558416" cy="4293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11" idx="0"/>
          </p:cNvCxnSpPr>
          <p:nvPr/>
        </p:nvCxnSpPr>
        <p:spPr bwMode="auto">
          <a:xfrm flipV="1">
            <a:off x="5805541" y="3078378"/>
            <a:ext cx="538315" cy="4293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377848" y="3078377"/>
            <a:ext cx="632762" cy="417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9021" y="2425021"/>
            <a:ext cx="401631" cy="43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7768" y="3768088"/>
            <a:ext cx="403758" cy="437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944875" y="2404730"/>
            <a:ext cx="391557" cy="4241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7533" y="2404729"/>
            <a:ext cx="425620" cy="4610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8934" y="2371172"/>
            <a:ext cx="448296" cy="4856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38730" y="3839537"/>
            <a:ext cx="577161" cy="6252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09479" y="3748588"/>
            <a:ext cx="715224" cy="5811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30801" y="3714027"/>
            <a:ext cx="478005" cy="51783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197879" y="2440999"/>
            <a:ext cx="3043330" cy="1595163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805443" y="116632"/>
            <a:ext cx="7379395" cy="100572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38" b="1" dirty="0">
                <a:solidFill>
                  <a:srgbClr val="0D2C4B"/>
                </a:solidFill>
                <a:latin typeface="Times New Roman" panose="02020603050405020304" pitchFamily="18" charset="0"/>
              </a:rPr>
              <a:t> </a:t>
            </a:r>
            <a:r>
              <a:rPr lang="en-US" sz="2438" b="1" dirty="0" smtClean="0">
                <a:solidFill>
                  <a:srgbClr val="0D2C4B"/>
                </a:solidFill>
                <a:latin typeface="Times New Roman" panose="02020603050405020304" pitchFamily="18" charset="0"/>
              </a:rPr>
              <a:t>         </a:t>
            </a:r>
            <a:r>
              <a:rPr lang="el-GR" sz="3200" dirty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rPr>
              <a:t>Οι</a:t>
            </a:r>
            <a:r>
              <a:rPr lang="en-US" sz="3200" dirty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rPr>
              <a:t> </a:t>
            </a:r>
            <a:r>
              <a:rPr lang="el-GR" sz="3200" dirty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rPr>
              <a:t>ηλεκτρονικές προμήθειες </a:t>
            </a: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rPr>
              <a:t>B2B</a:t>
            </a:r>
            <a:endParaRPr lang="en-US" altLang="el-GR" sz="32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4329708"/>
            <a:ext cx="1754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Η περιοχή</a:t>
            </a:r>
          </a:p>
          <a:p>
            <a:pPr algn="ctr"/>
            <a:r>
              <a:rPr lang="el-GR" dirty="0" smtClean="0"/>
              <a:t>ενδιαφέροντος</a:t>
            </a:r>
            <a:endParaRPr lang="el-GR" dirty="0"/>
          </a:p>
        </p:txBody>
      </p:sp>
      <p:cxnSp>
        <p:nvCxnSpPr>
          <p:cNvPr id="23" name="Straight Arrow Connector 22"/>
          <p:cNvCxnSpPr>
            <a:endCxn id="17" idx="2"/>
          </p:cNvCxnSpPr>
          <p:nvPr/>
        </p:nvCxnSpPr>
        <p:spPr>
          <a:xfrm flipV="1">
            <a:off x="1532207" y="3238578"/>
            <a:ext cx="1665670" cy="993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9114" y="6021288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030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3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200" dirty="0" smtClean="0">
                <a:latin typeface="Calibri Light" panose="020F0302020204030204" pitchFamily="34" charset="0"/>
              </a:rPr>
              <a:t>Βασικά Στάδια Προμηθειών </a:t>
            </a:r>
            <a:br>
              <a:rPr lang="el-GR" sz="3200" dirty="0" smtClean="0">
                <a:latin typeface="Calibri Light" panose="020F0302020204030204" pitchFamily="34" charset="0"/>
              </a:rPr>
            </a:br>
            <a:r>
              <a:rPr lang="el-GR" sz="3200" dirty="0" smtClean="0">
                <a:latin typeface="Calibri Light" panose="020F0302020204030204" pitchFamily="34" charset="0"/>
              </a:rPr>
              <a:t>Κύριοι Στόχοι </a:t>
            </a:r>
            <a:endParaRPr lang="el-GR" sz="3200" dirty="0">
              <a:latin typeface="Calibri Light" panose="020F0302020204030204" pitchFamily="34" charset="0"/>
            </a:endParaRPr>
          </a:p>
        </p:txBody>
      </p:sp>
      <p:sp>
        <p:nvSpPr>
          <p:cNvPr id="7" name="AutoShape 50"/>
          <p:cNvSpPr>
            <a:spLocks noChangeAspect="1" noChangeArrowheads="1"/>
          </p:cNvSpPr>
          <p:nvPr/>
        </p:nvSpPr>
        <p:spPr bwMode="auto">
          <a:xfrm>
            <a:off x="2332053" y="2102144"/>
            <a:ext cx="2178478" cy="790934"/>
          </a:xfrm>
          <a:prstGeom prst="homePlate">
            <a:avLst>
              <a:gd name="adj" fmla="val 68858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566" tIns="50784" rIns="101566" bIns="50784" anchor="ctr"/>
          <a:lstStyle>
            <a:lvl1pPr defTabSz="10160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700" b="1" dirty="0">
                <a:solidFill>
                  <a:schemeClr val="bg1"/>
                </a:solidFill>
                <a:latin typeface="Arial" panose="020B0604020202020204" pitchFamily="34" charset="0"/>
              </a:rPr>
              <a:t>Negotiations</a:t>
            </a:r>
          </a:p>
        </p:txBody>
      </p:sp>
      <p:sp>
        <p:nvSpPr>
          <p:cNvPr id="8" name="AutoShape 51"/>
          <p:cNvSpPr>
            <a:spLocks noChangeAspect="1" noChangeArrowheads="1"/>
          </p:cNvSpPr>
          <p:nvPr/>
        </p:nvSpPr>
        <p:spPr bwMode="auto">
          <a:xfrm>
            <a:off x="4476771" y="2145182"/>
            <a:ext cx="2030412" cy="727075"/>
          </a:xfrm>
          <a:prstGeom prst="homePlate">
            <a:avLst>
              <a:gd name="adj" fmla="val 69814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566" tIns="50784" rIns="101566" bIns="50784" anchor="ctr"/>
          <a:lstStyle>
            <a:lvl1pPr defTabSz="10160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700" b="1" dirty="0">
                <a:solidFill>
                  <a:schemeClr val="bg1"/>
                </a:solidFill>
                <a:latin typeface="Arial" panose="020B0604020202020204" pitchFamily="34" charset="0"/>
              </a:rPr>
              <a:t>Procurement</a:t>
            </a:r>
          </a:p>
        </p:txBody>
      </p:sp>
      <p:sp>
        <p:nvSpPr>
          <p:cNvPr id="9" name="AutoShape 52"/>
          <p:cNvSpPr>
            <a:spLocks noChangeAspect="1" noChangeArrowheads="1"/>
          </p:cNvSpPr>
          <p:nvPr/>
        </p:nvSpPr>
        <p:spPr bwMode="auto">
          <a:xfrm>
            <a:off x="6516216" y="2164807"/>
            <a:ext cx="2028825" cy="727075"/>
          </a:xfrm>
          <a:prstGeom prst="homePlate">
            <a:avLst>
              <a:gd name="adj" fmla="val 6976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566" tIns="50784" rIns="101566" bIns="50784" anchor="ctr"/>
          <a:lstStyle>
            <a:lvl1pPr defTabSz="10160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700" b="1" dirty="0">
                <a:solidFill>
                  <a:schemeClr val="bg1"/>
                </a:solidFill>
                <a:latin typeface="Arial" panose="020B0604020202020204" pitchFamily="34" charset="0"/>
              </a:rPr>
              <a:t>Invoicing</a:t>
            </a:r>
          </a:p>
        </p:txBody>
      </p:sp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2627784" y="1452318"/>
            <a:ext cx="3744416" cy="3049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0963" tIns="41275" rIns="80963" bIns="41275">
            <a:spAutoFit/>
          </a:bodyPr>
          <a:lstStyle>
            <a:lvl1pPr defTabSz="708025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42950" indent="-285750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43000" indent="-228600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00200" indent="-228600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28600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600" b="1" i="1" dirty="0">
                <a:solidFill>
                  <a:schemeClr val="tx1"/>
                </a:solidFill>
                <a:latin typeface="Calibri Light" panose="020F0302020204030204" pitchFamily="34" charset="0"/>
              </a:rPr>
              <a:t>Υπογραφή σύμβασης με προμηθευτές</a:t>
            </a:r>
          </a:p>
        </p:txBody>
      </p:sp>
      <p:sp>
        <p:nvSpPr>
          <p:cNvPr id="13" name="Line 70"/>
          <p:cNvSpPr>
            <a:spLocks noChangeShapeType="1"/>
          </p:cNvSpPr>
          <p:nvPr/>
        </p:nvSpPr>
        <p:spPr bwMode="auto">
          <a:xfrm>
            <a:off x="4387269" y="1842003"/>
            <a:ext cx="0" cy="32400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0963" tIns="41275" rIns="80963" bIns="41275" anchor="ctr">
            <a:spAutoFit/>
          </a:bodyPr>
          <a:lstStyle/>
          <a:p>
            <a:endParaRPr lang="el-GR"/>
          </a:p>
        </p:txBody>
      </p:sp>
      <p:sp>
        <p:nvSpPr>
          <p:cNvPr id="21" name="AutoShape 50"/>
          <p:cNvSpPr>
            <a:spLocks noChangeAspect="1" noChangeArrowheads="1"/>
          </p:cNvSpPr>
          <p:nvPr/>
        </p:nvSpPr>
        <p:spPr bwMode="auto">
          <a:xfrm>
            <a:off x="288980" y="2102144"/>
            <a:ext cx="2028825" cy="736600"/>
          </a:xfrm>
          <a:prstGeom prst="homePlate">
            <a:avLst>
              <a:gd name="adj" fmla="val 68858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1566" tIns="50784" rIns="101566" bIns="50784" anchor="ctr"/>
          <a:lstStyle>
            <a:lvl1pPr defTabSz="1016000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700" b="1" dirty="0">
                <a:solidFill>
                  <a:schemeClr val="bg1"/>
                </a:solidFill>
                <a:latin typeface="Arial" panose="020B0604020202020204" pitchFamily="34" charset="0"/>
              </a:rPr>
              <a:t>Negotiations</a:t>
            </a:r>
          </a:p>
        </p:txBody>
      </p:sp>
      <p:sp>
        <p:nvSpPr>
          <p:cNvPr id="22" name="Text Box 66"/>
          <p:cNvSpPr txBox="1">
            <a:spLocks noChangeArrowheads="1"/>
          </p:cNvSpPr>
          <p:nvPr/>
        </p:nvSpPr>
        <p:spPr bwMode="auto">
          <a:xfrm>
            <a:off x="288980" y="2872257"/>
            <a:ext cx="1762741" cy="115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963" tIns="41275" rIns="80963" bIns="41275">
            <a:spAutoFit/>
          </a:bodyPr>
          <a:lstStyle>
            <a:lvl1pPr defTabSz="708025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42950" indent="-285750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43000" indent="-228600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00200" indent="-228600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28600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Αναζήτηση προϊόντων &amp; προμηθευτών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Διενέργεια  </a:t>
            </a:r>
            <a:r>
              <a:rPr lang="en-US" altLang="el-GR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RFI/RFP/RFQ</a:t>
            </a:r>
            <a:endParaRPr lang="el-GR" altLang="el-GR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Αξιολόγηση προσφορών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l-GR" altLang="el-GR" sz="105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Text Box 63"/>
          <p:cNvSpPr txBox="1">
            <a:spLocks noChangeArrowheads="1"/>
          </p:cNvSpPr>
          <p:nvPr/>
        </p:nvSpPr>
        <p:spPr bwMode="auto">
          <a:xfrm>
            <a:off x="2364853" y="2906078"/>
            <a:ext cx="1703092" cy="41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963" tIns="41275" rIns="80963" bIns="41275">
            <a:spAutoFit/>
          </a:bodyPr>
          <a:lstStyle>
            <a:lvl1pPr defTabSz="708025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42950" indent="-285750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43000" indent="-228600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00200" indent="-228600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28600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Διαπραγμάτευση με προμηθευτές για </a:t>
            </a:r>
            <a:r>
              <a:rPr lang="el-GR" altLang="el-GR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αγορά</a:t>
            </a:r>
            <a:endParaRPr lang="el-GR" altLang="el-GR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Text Box 64"/>
          <p:cNvSpPr txBox="1">
            <a:spLocks noChangeArrowheads="1"/>
          </p:cNvSpPr>
          <p:nvPr/>
        </p:nvSpPr>
        <p:spPr bwMode="auto">
          <a:xfrm>
            <a:off x="4433762" y="2872257"/>
            <a:ext cx="2247900" cy="185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63" tIns="41275" rIns="80963" bIns="41275">
            <a:spAutoFit/>
          </a:bodyPr>
          <a:lstStyle>
            <a:lvl1pPr defTabSz="708025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42950" indent="-285750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43000" indent="-228600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00200" indent="-228600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28600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Δημιουργία αιτημάτων αγορών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Έγκριση σύμφωνα με τις εσωτερικές διαδικασίες και κανονισμό προμηθειών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Αποστολή παραγγελιών στους συμβεβλημένους προμηθευτές, σύμφωνα με τις τιμές και τους όρους της </a:t>
            </a:r>
            <a:r>
              <a:rPr lang="el-GR" altLang="el-GR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σύμβασης</a:t>
            </a:r>
            <a:r>
              <a:rPr lang="el-GR" altLang="el-GR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l-GR" altLang="el-GR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65"/>
          <p:cNvSpPr txBox="1">
            <a:spLocks noChangeArrowheads="1"/>
          </p:cNvSpPr>
          <p:nvPr/>
        </p:nvSpPr>
        <p:spPr bwMode="auto">
          <a:xfrm>
            <a:off x="6588225" y="2893078"/>
            <a:ext cx="2276820" cy="152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963" tIns="41275" rIns="80963" bIns="41275">
            <a:spAutoFit/>
          </a:bodyPr>
          <a:lstStyle>
            <a:lvl1pPr defTabSz="708025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42950" indent="-285750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43000" indent="-228600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00200" indent="-228600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28600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Λήψη δελτίων αποστολής, τιμολογίων και πιστωτικών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Έλεγχος</a:t>
            </a:r>
            <a:r>
              <a:rPr lang="en-US" altLang="el-GR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.</a:t>
            </a:r>
            <a:r>
              <a:rPr lang="el-GR" altLang="el-GR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l-GR" altLang="el-GR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Καταχώρηση των  παραστατικών των προμηθευτών στα συστήματα του </a:t>
            </a:r>
            <a:r>
              <a:rPr lang="el-GR" altLang="el-GR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αγοραστή</a:t>
            </a:r>
            <a:endParaRPr lang="el-GR" altLang="el-GR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l-GR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endParaRPr lang="el-GR" altLang="el-GR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07437" y="1442331"/>
            <a:ext cx="4289425" cy="4716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43137"/>
            </a:schemeClr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wrap="none" lIns="80963" tIns="41275" rIns="80963" bIns="41275" anchor="ctr">
            <a:spAutoFit/>
          </a:bodyPr>
          <a:lstStyle>
            <a:lvl1pPr defTabSz="708025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42950" indent="-285750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43000" indent="-228600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00200" indent="-228600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28600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el-GR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443512" y="1454664"/>
            <a:ext cx="4289425" cy="4716000"/>
          </a:xfrm>
          <a:prstGeom prst="ellipse">
            <a:avLst/>
          </a:prstGeom>
          <a:solidFill>
            <a:schemeClr val="accent2">
              <a:lumMod val="20000"/>
              <a:lumOff val="80000"/>
              <a:alpha val="43137"/>
            </a:schemeClr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wrap="none" lIns="80963" tIns="41275" rIns="80963" bIns="41275" anchor="ctr">
            <a:spAutoFit/>
          </a:bodyPr>
          <a:lstStyle>
            <a:lvl1pPr defTabSz="708025">
              <a:spcBef>
                <a:spcPct val="20000"/>
              </a:spcBef>
              <a:buChar char="•"/>
              <a:defRPr sz="3000">
                <a:solidFill>
                  <a:srgbClr val="0D2C4B"/>
                </a:solidFill>
                <a:latin typeface="Trebuchet MS" panose="020B0603020202020204" pitchFamily="34" charset="0"/>
              </a:defRPr>
            </a:lvl1pPr>
            <a:lvl2pPr marL="742950" indent="-285750" defTabSz="708025">
              <a:spcBef>
                <a:spcPct val="20000"/>
              </a:spcBef>
              <a:buChar char="–"/>
              <a:defRPr sz="2600">
                <a:solidFill>
                  <a:srgbClr val="0D2C4B"/>
                </a:solidFill>
                <a:latin typeface="Trebuchet MS" panose="020B0603020202020204" pitchFamily="34" charset="0"/>
              </a:defRPr>
            </a:lvl2pPr>
            <a:lvl3pPr marL="1143000" indent="-228600" defTabSz="708025">
              <a:spcBef>
                <a:spcPct val="20000"/>
              </a:spcBef>
              <a:buChar char="•"/>
              <a:defRPr sz="2300">
                <a:solidFill>
                  <a:srgbClr val="0D2C4B"/>
                </a:solidFill>
                <a:latin typeface="Trebuchet MS" panose="020B0603020202020204" pitchFamily="34" charset="0"/>
              </a:defRPr>
            </a:lvl3pPr>
            <a:lvl4pPr marL="1600200" indent="-228600" defTabSz="708025">
              <a:spcBef>
                <a:spcPct val="20000"/>
              </a:spcBef>
              <a:buChar char="–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4pPr>
            <a:lvl5pPr marL="2057400" indent="-228600" defTabSz="708025">
              <a:spcBef>
                <a:spcPct val="20000"/>
              </a:spcBef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5pPr>
            <a:lvl6pPr marL="25146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6pPr>
            <a:lvl7pPr marL="29718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7pPr>
            <a:lvl8pPr marL="34290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8pPr>
            <a:lvl9pPr marL="3886200" indent="-228600" defTabSz="7080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D2C4B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el-GR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67544" y="3933056"/>
          <a:ext cx="3672408" cy="13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/>
          </p:nvPr>
        </p:nvGraphicFramePr>
        <p:xfrm>
          <a:off x="4602170" y="4416828"/>
          <a:ext cx="3972109" cy="153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2949" y="6237312"/>
            <a:ext cx="2828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081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1475</Words>
  <Application>Microsoft Office PowerPoint</Application>
  <PresentationFormat>On-screen Show (4:3)</PresentationFormat>
  <Paragraphs>301</Paragraphs>
  <Slides>35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Office Theme</vt:lpstr>
      <vt:lpstr>1_Office Theme</vt:lpstr>
      <vt:lpstr>Clip</vt:lpstr>
      <vt:lpstr>Bitmap Image</vt:lpstr>
      <vt:lpstr>Slide 1</vt:lpstr>
      <vt:lpstr>A definition </vt:lpstr>
      <vt:lpstr>Γιατί οι προμήθειες έχουν ενδιαφέρον…</vt:lpstr>
      <vt:lpstr>Το θέμα των Προμηθειών </vt:lpstr>
      <vt:lpstr>Paint Points Προμηθειών </vt:lpstr>
      <vt:lpstr>Αναντιστοιχία Προβλημάτων και Λύσεων </vt:lpstr>
      <vt:lpstr>Με άλλα λόγια …</vt:lpstr>
      <vt:lpstr>Slide 8</vt:lpstr>
      <vt:lpstr>Βασικά Στάδια Προμηθειών  Κύριοι Στόχοι </vt:lpstr>
      <vt:lpstr>Slide 10</vt:lpstr>
      <vt:lpstr>Κόστος Προμηθειών </vt:lpstr>
      <vt:lpstr>Μεθοδολογία Περιορισμού Κόστους Προμηθειών </vt:lpstr>
      <vt:lpstr>Επιλογή Ηλεκτρονικών Εργαλείων</vt:lpstr>
      <vt:lpstr>Πως ξεκινώ ? </vt:lpstr>
      <vt:lpstr>Slide 15</vt:lpstr>
      <vt:lpstr>Σχέδιο Δράσης &amp; Συνήθεις  Προβληματισμοί   </vt:lpstr>
      <vt:lpstr>Κριτήρια Επιλογών Πιλοτικού Έργου (τμήμα Οργανισμού και κατηγορία Προμηθειών)  </vt:lpstr>
      <vt:lpstr>Μοντέλο Ανάλυσης Ευκαιριών  ένας τρόπος προσέγγισης (παράδειγμα)</vt:lpstr>
      <vt:lpstr>Cases </vt:lpstr>
      <vt:lpstr>Slide 20</vt:lpstr>
      <vt:lpstr>Slide 21</vt:lpstr>
      <vt:lpstr>Στατιστικά Στοιχεία χρήσης Νοσοκομείων  Ηλεκτρονική έρευνα  Αγοράς </vt:lpstr>
      <vt:lpstr>Στατιστικά Στοιχεία Ηλεκτρονικών Δημοπρασιών  ΣΤΑ.ΣΥ </vt:lpstr>
      <vt:lpstr>Slide 24</vt:lpstr>
      <vt:lpstr>Μarketplace </vt:lpstr>
      <vt:lpstr>Ο ρόλος του Παρόχου </vt:lpstr>
      <vt:lpstr>Χρήστες Υπηρεσιών Ηλεκτρονικών Προμηθειών Ιδιωτικός Τομέας </vt:lpstr>
      <vt:lpstr>Χρήστες Υπηρεσιών Ηλεκτρονικών Προμηθειών  Τομέας  Υγείας</vt:lpstr>
      <vt:lpstr>Χρήστες Υπηρεσιών Ηλεκτρονικών Προμηθειών Δημόσιος Τομέας </vt:lpstr>
      <vt:lpstr>Χρήστες Υπηρεσιών Ηλεκτρονικών Προμηθειών Δήμοι </vt:lpstr>
      <vt:lpstr>Χρήστες Υπηρεσιών Ηλεκτρονικών Προμηθειών στο εξωτερικό  </vt:lpstr>
      <vt:lpstr>Ηλεκτρονικές Δημοπρασίες</vt:lpstr>
      <vt:lpstr>Αποτελέσματα Ηλεκτρονικών Δημοπρασιών </vt:lpstr>
      <vt:lpstr>Slide 34</vt:lpstr>
      <vt:lpstr>Slide 35</vt:lpstr>
    </vt:vector>
  </TitlesOfParts>
  <Company>cosmoONE Hellas Market Site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compareONE current implementation areas.</dc:title>
  <dc:creator>Konstantinos Poutous</dc:creator>
  <cp:lastModifiedBy>Christos.Karakasidis</cp:lastModifiedBy>
  <cp:revision>228</cp:revision>
  <cp:lastPrinted>2015-03-18T11:09:03Z</cp:lastPrinted>
  <dcterms:created xsi:type="dcterms:W3CDTF">2015-03-17T13:06:49Z</dcterms:created>
  <dcterms:modified xsi:type="dcterms:W3CDTF">2016-01-14T15:44:52Z</dcterms:modified>
</cp:coreProperties>
</file>